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1" r:id="rId4"/>
    <p:sldId id="262" r:id="rId5"/>
    <p:sldId id="264" r:id="rId6"/>
    <p:sldId id="266" r:id="rId7"/>
    <p:sldId id="267" r:id="rId8"/>
    <p:sldId id="268" r:id="rId9"/>
    <p:sldId id="269" r:id="rId10"/>
    <p:sldId id="270" r:id="rId11"/>
    <p:sldId id="271" r:id="rId12"/>
    <p:sldId id="277" r:id="rId13"/>
    <p:sldId id="281" r:id="rId14"/>
    <p:sldId id="282" r:id="rId15"/>
    <p:sldId id="283" r:id="rId16"/>
    <p:sldId id="284" r:id="rId17"/>
    <p:sldId id="287" r:id="rId18"/>
    <p:sldId id="288" r:id="rId19"/>
    <p:sldId id="289" r:id="rId20"/>
    <p:sldId id="290" r:id="rId21"/>
    <p:sldId id="294" r:id="rId22"/>
    <p:sldId id="295" r:id="rId23"/>
    <p:sldId id="297" r:id="rId24"/>
    <p:sldId id="298" r:id="rId25"/>
    <p:sldId id="299" r:id="rId26"/>
    <p:sldId id="301" r:id="rId27"/>
    <p:sldId id="302" r:id="rId2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821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1999" cy="473811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35296" y="2474976"/>
            <a:ext cx="7154418" cy="406831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1739" y="901064"/>
            <a:ext cx="4284853" cy="319366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5982" y="1574037"/>
            <a:ext cx="905256" cy="70256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05910" y="1561338"/>
            <a:ext cx="148589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2191999" cy="473811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0" y="1141552"/>
            <a:ext cx="8288274" cy="25589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9" Type="http://schemas.openxmlformats.org/officeDocument/2006/relationships/image" Target="../media/image49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42" Type="http://schemas.openxmlformats.org/officeDocument/2006/relationships/image" Target="../media/image52.png"/><Relationship Id="rId47" Type="http://schemas.openxmlformats.org/officeDocument/2006/relationships/image" Target="../media/image57.png"/><Relationship Id="rId50" Type="http://schemas.openxmlformats.org/officeDocument/2006/relationships/image" Target="../media/image60.png"/><Relationship Id="rId55" Type="http://schemas.openxmlformats.org/officeDocument/2006/relationships/image" Target="../media/image64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9" Type="http://schemas.openxmlformats.org/officeDocument/2006/relationships/image" Target="../media/image39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40" Type="http://schemas.openxmlformats.org/officeDocument/2006/relationships/image" Target="../media/image50.png"/><Relationship Id="rId45" Type="http://schemas.openxmlformats.org/officeDocument/2006/relationships/image" Target="../media/image55.png"/><Relationship Id="rId53" Type="http://schemas.openxmlformats.org/officeDocument/2006/relationships/image" Target="../media/image62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4" Type="http://schemas.openxmlformats.org/officeDocument/2006/relationships/image" Target="../media/image54.png"/><Relationship Id="rId52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Relationship Id="rId43" Type="http://schemas.openxmlformats.org/officeDocument/2006/relationships/image" Target="../media/image53.png"/><Relationship Id="rId48" Type="http://schemas.openxmlformats.org/officeDocument/2006/relationships/image" Target="../media/image58.png"/><Relationship Id="rId8" Type="http://schemas.openxmlformats.org/officeDocument/2006/relationships/image" Target="../media/image18.png"/><Relationship Id="rId51" Type="http://schemas.openxmlformats.org/officeDocument/2006/relationships/image" Target="../media/image61.png"/><Relationship Id="rId3" Type="http://schemas.openxmlformats.org/officeDocument/2006/relationships/image" Target="../media/image13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38" Type="http://schemas.openxmlformats.org/officeDocument/2006/relationships/image" Target="../media/image48.png"/><Relationship Id="rId46" Type="http://schemas.openxmlformats.org/officeDocument/2006/relationships/image" Target="../media/image56.png"/><Relationship Id="rId20" Type="http://schemas.openxmlformats.org/officeDocument/2006/relationships/image" Target="../media/image30.png"/><Relationship Id="rId41" Type="http://schemas.openxmlformats.org/officeDocument/2006/relationships/image" Target="../media/image51.png"/><Relationship Id="rId54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49" Type="http://schemas.openxmlformats.org/officeDocument/2006/relationships/image" Target="../media/image5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6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8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11" Type="http://schemas.openxmlformats.org/officeDocument/2006/relationships/image" Target="../media/image6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7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.png"/><Relationship Id="rId11" Type="http://schemas.openxmlformats.org/officeDocument/2006/relationships/image" Target="../media/image88.png"/><Relationship Id="rId5" Type="http://schemas.openxmlformats.org/officeDocument/2006/relationships/image" Target="../media/image83.png"/><Relationship Id="rId10" Type="http://schemas.openxmlformats.org/officeDocument/2006/relationships/image" Target="../media/image6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3.png"/><Relationship Id="rId21" Type="http://schemas.openxmlformats.org/officeDocument/2006/relationships/image" Target="../media/image108.png"/><Relationship Id="rId34" Type="http://schemas.openxmlformats.org/officeDocument/2006/relationships/image" Target="../media/image121.png"/><Relationship Id="rId42" Type="http://schemas.openxmlformats.org/officeDocument/2006/relationships/image" Target="../media/image129.png"/><Relationship Id="rId47" Type="http://schemas.openxmlformats.org/officeDocument/2006/relationships/image" Target="../media/image134.png"/><Relationship Id="rId50" Type="http://schemas.openxmlformats.org/officeDocument/2006/relationships/image" Target="../media/image137.png"/><Relationship Id="rId55" Type="http://schemas.openxmlformats.org/officeDocument/2006/relationships/image" Target="../media/image142.png"/><Relationship Id="rId63" Type="http://schemas.openxmlformats.org/officeDocument/2006/relationships/image" Target="../media/image150.png"/><Relationship Id="rId68" Type="http://schemas.openxmlformats.org/officeDocument/2006/relationships/image" Target="../media/image154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6" Type="http://schemas.openxmlformats.org/officeDocument/2006/relationships/image" Target="../media/image103.png"/><Relationship Id="rId29" Type="http://schemas.openxmlformats.org/officeDocument/2006/relationships/image" Target="../media/image116.png"/><Relationship Id="rId11" Type="http://schemas.openxmlformats.org/officeDocument/2006/relationships/image" Target="../media/image98.png"/><Relationship Id="rId24" Type="http://schemas.openxmlformats.org/officeDocument/2006/relationships/image" Target="../media/image111.png"/><Relationship Id="rId32" Type="http://schemas.openxmlformats.org/officeDocument/2006/relationships/image" Target="../media/image119.png"/><Relationship Id="rId37" Type="http://schemas.openxmlformats.org/officeDocument/2006/relationships/image" Target="../media/image124.png"/><Relationship Id="rId40" Type="http://schemas.openxmlformats.org/officeDocument/2006/relationships/image" Target="../media/image127.png"/><Relationship Id="rId45" Type="http://schemas.openxmlformats.org/officeDocument/2006/relationships/image" Target="../media/image132.png"/><Relationship Id="rId53" Type="http://schemas.openxmlformats.org/officeDocument/2006/relationships/image" Target="../media/image140.png"/><Relationship Id="rId58" Type="http://schemas.openxmlformats.org/officeDocument/2006/relationships/image" Target="../media/image145.png"/><Relationship Id="rId66" Type="http://schemas.openxmlformats.org/officeDocument/2006/relationships/image" Target="../media/image152.png"/><Relationship Id="rId5" Type="http://schemas.openxmlformats.org/officeDocument/2006/relationships/image" Target="../media/image92.png"/><Relationship Id="rId61" Type="http://schemas.openxmlformats.org/officeDocument/2006/relationships/image" Target="../media/image148.png"/><Relationship Id="rId19" Type="http://schemas.openxmlformats.org/officeDocument/2006/relationships/image" Target="../media/image106.png"/><Relationship Id="rId14" Type="http://schemas.openxmlformats.org/officeDocument/2006/relationships/image" Target="../media/image101.png"/><Relationship Id="rId22" Type="http://schemas.openxmlformats.org/officeDocument/2006/relationships/image" Target="../media/image109.png"/><Relationship Id="rId27" Type="http://schemas.openxmlformats.org/officeDocument/2006/relationships/image" Target="../media/image114.png"/><Relationship Id="rId30" Type="http://schemas.openxmlformats.org/officeDocument/2006/relationships/image" Target="../media/image117.png"/><Relationship Id="rId35" Type="http://schemas.openxmlformats.org/officeDocument/2006/relationships/image" Target="../media/image122.png"/><Relationship Id="rId43" Type="http://schemas.openxmlformats.org/officeDocument/2006/relationships/image" Target="../media/image130.png"/><Relationship Id="rId48" Type="http://schemas.openxmlformats.org/officeDocument/2006/relationships/image" Target="../media/image135.png"/><Relationship Id="rId56" Type="http://schemas.openxmlformats.org/officeDocument/2006/relationships/image" Target="../media/image143.png"/><Relationship Id="rId64" Type="http://schemas.openxmlformats.org/officeDocument/2006/relationships/image" Target="../media/image6.png"/><Relationship Id="rId8" Type="http://schemas.openxmlformats.org/officeDocument/2006/relationships/image" Target="../media/image95.png"/><Relationship Id="rId51" Type="http://schemas.openxmlformats.org/officeDocument/2006/relationships/image" Target="../media/image138.png"/><Relationship Id="rId3" Type="http://schemas.openxmlformats.org/officeDocument/2006/relationships/image" Target="../media/image90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5" Type="http://schemas.openxmlformats.org/officeDocument/2006/relationships/image" Target="../media/image112.png"/><Relationship Id="rId33" Type="http://schemas.openxmlformats.org/officeDocument/2006/relationships/image" Target="../media/image120.png"/><Relationship Id="rId38" Type="http://schemas.openxmlformats.org/officeDocument/2006/relationships/image" Target="../media/image125.png"/><Relationship Id="rId46" Type="http://schemas.openxmlformats.org/officeDocument/2006/relationships/image" Target="../media/image133.png"/><Relationship Id="rId59" Type="http://schemas.openxmlformats.org/officeDocument/2006/relationships/image" Target="../media/image146.png"/><Relationship Id="rId67" Type="http://schemas.openxmlformats.org/officeDocument/2006/relationships/image" Target="../media/image153.png"/><Relationship Id="rId20" Type="http://schemas.openxmlformats.org/officeDocument/2006/relationships/image" Target="../media/image107.png"/><Relationship Id="rId41" Type="http://schemas.openxmlformats.org/officeDocument/2006/relationships/image" Target="../media/image128.png"/><Relationship Id="rId54" Type="http://schemas.openxmlformats.org/officeDocument/2006/relationships/image" Target="../media/image141.png"/><Relationship Id="rId62" Type="http://schemas.openxmlformats.org/officeDocument/2006/relationships/image" Target="../media/image1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.png"/><Relationship Id="rId15" Type="http://schemas.openxmlformats.org/officeDocument/2006/relationships/image" Target="../media/image102.png"/><Relationship Id="rId23" Type="http://schemas.openxmlformats.org/officeDocument/2006/relationships/image" Target="../media/image110.png"/><Relationship Id="rId28" Type="http://schemas.openxmlformats.org/officeDocument/2006/relationships/image" Target="../media/image115.png"/><Relationship Id="rId36" Type="http://schemas.openxmlformats.org/officeDocument/2006/relationships/image" Target="../media/image123.png"/><Relationship Id="rId49" Type="http://schemas.openxmlformats.org/officeDocument/2006/relationships/image" Target="../media/image136.png"/><Relationship Id="rId57" Type="http://schemas.openxmlformats.org/officeDocument/2006/relationships/image" Target="../media/image144.png"/><Relationship Id="rId10" Type="http://schemas.openxmlformats.org/officeDocument/2006/relationships/image" Target="../media/image97.png"/><Relationship Id="rId31" Type="http://schemas.openxmlformats.org/officeDocument/2006/relationships/image" Target="../media/image118.png"/><Relationship Id="rId44" Type="http://schemas.openxmlformats.org/officeDocument/2006/relationships/image" Target="../media/image131.png"/><Relationship Id="rId52" Type="http://schemas.openxmlformats.org/officeDocument/2006/relationships/image" Target="../media/image139.png"/><Relationship Id="rId60" Type="http://schemas.openxmlformats.org/officeDocument/2006/relationships/image" Target="../media/image147.png"/><Relationship Id="rId65" Type="http://schemas.openxmlformats.org/officeDocument/2006/relationships/image" Target="../media/image151.png"/><Relationship Id="rId4" Type="http://schemas.openxmlformats.org/officeDocument/2006/relationships/image" Target="../media/image91.jpg"/><Relationship Id="rId9" Type="http://schemas.openxmlformats.org/officeDocument/2006/relationships/image" Target="../media/image96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9" Type="http://schemas.openxmlformats.org/officeDocument/2006/relationships/image" Target="../media/image126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4.png"/><Relationship Id="rId18" Type="http://schemas.openxmlformats.org/officeDocument/2006/relationships/image" Target="../media/image98.png"/><Relationship Id="rId26" Type="http://schemas.openxmlformats.org/officeDocument/2006/relationships/image" Target="../media/image171.png"/><Relationship Id="rId39" Type="http://schemas.openxmlformats.org/officeDocument/2006/relationships/image" Target="../media/image146.png"/><Relationship Id="rId21" Type="http://schemas.openxmlformats.org/officeDocument/2006/relationships/image" Target="../media/image104.png"/><Relationship Id="rId34" Type="http://schemas.openxmlformats.org/officeDocument/2006/relationships/image" Target="../media/image175.png"/><Relationship Id="rId42" Type="http://schemas.openxmlformats.org/officeDocument/2006/relationships/image" Target="../media/image176.png"/><Relationship Id="rId47" Type="http://schemas.openxmlformats.org/officeDocument/2006/relationships/image" Target="../media/image181.png"/><Relationship Id="rId50" Type="http://schemas.openxmlformats.org/officeDocument/2006/relationships/image" Target="../media/image6.png"/><Relationship Id="rId7" Type="http://schemas.openxmlformats.org/officeDocument/2006/relationships/image" Target="../media/image159.png"/><Relationship Id="rId2" Type="http://schemas.openxmlformats.org/officeDocument/2006/relationships/image" Target="../media/image155.png"/><Relationship Id="rId16" Type="http://schemas.openxmlformats.org/officeDocument/2006/relationships/image" Target="../media/image166.png"/><Relationship Id="rId29" Type="http://schemas.openxmlformats.org/officeDocument/2006/relationships/image" Target="../media/image172.png"/><Relationship Id="rId11" Type="http://schemas.openxmlformats.org/officeDocument/2006/relationships/image" Target="../media/image147.png"/><Relationship Id="rId24" Type="http://schemas.openxmlformats.org/officeDocument/2006/relationships/image" Target="../media/image170.png"/><Relationship Id="rId32" Type="http://schemas.openxmlformats.org/officeDocument/2006/relationships/image" Target="../media/image173.png"/><Relationship Id="rId37" Type="http://schemas.openxmlformats.org/officeDocument/2006/relationships/image" Target="../media/image112.png"/><Relationship Id="rId40" Type="http://schemas.openxmlformats.org/officeDocument/2006/relationships/image" Target="../media/image118.png"/><Relationship Id="rId45" Type="http://schemas.openxmlformats.org/officeDocument/2006/relationships/image" Target="../media/image179.png"/><Relationship Id="rId5" Type="http://schemas.openxmlformats.org/officeDocument/2006/relationships/image" Target="../media/image158.png"/><Relationship Id="rId15" Type="http://schemas.openxmlformats.org/officeDocument/2006/relationships/image" Target="../media/image165.png"/><Relationship Id="rId23" Type="http://schemas.openxmlformats.org/officeDocument/2006/relationships/image" Target="../media/image107.png"/><Relationship Id="rId28" Type="http://schemas.openxmlformats.org/officeDocument/2006/relationships/image" Target="../media/image122.png"/><Relationship Id="rId36" Type="http://schemas.openxmlformats.org/officeDocument/2006/relationships/image" Target="../media/image140.png"/><Relationship Id="rId49" Type="http://schemas.openxmlformats.org/officeDocument/2006/relationships/image" Target="../media/image183.png"/><Relationship Id="rId10" Type="http://schemas.openxmlformats.org/officeDocument/2006/relationships/image" Target="../media/image162.png"/><Relationship Id="rId19" Type="http://schemas.openxmlformats.org/officeDocument/2006/relationships/image" Target="../media/image168.png"/><Relationship Id="rId31" Type="http://schemas.openxmlformats.org/officeDocument/2006/relationships/image" Target="../media/image143.png"/><Relationship Id="rId44" Type="http://schemas.openxmlformats.org/officeDocument/2006/relationships/image" Target="../media/image178.png"/><Relationship Id="rId4" Type="http://schemas.openxmlformats.org/officeDocument/2006/relationships/image" Target="../media/image157.png"/><Relationship Id="rId9" Type="http://schemas.openxmlformats.org/officeDocument/2006/relationships/image" Target="../media/image161.png"/><Relationship Id="rId14" Type="http://schemas.openxmlformats.org/officeDocument/2006/relationships/image" Target="../media/image150.png"/><Relationship Id="rId22" Type="http://schemas.openxmlformats.org/officeDocument/2006/relationships/image" Target="../media/image169.png"/><Relationship Id="rId27" Type="http://schemas.openxmlformats.org/officeDocument/2006/relationships/image" Target="../media/image121.png"/><Relationship Id="rId30" Type="http://schemas.openxmlformats.org/officeDocument/2006/relationships/image" Target="../media/image123.png"/><Relationship Id="rId35" Type="http://schemas.openxmlformats.org/officeDocument/2006/relationships/image" Target="../media/image139.png"/><Relationship Id="rId43" Type="http://schemas.openxmlformats.org/officeDocument/2006/relationships/image" Target="../media/image177.png"/><Relationship Id="rId48" Type="http://schemas.openxmlformats.org/officeDocument/2006/relationships/image" Target="../media/image182.png"/><Relationship Id="rId8" Type="http://schemas.openxmlformats.org/officeDocument/2006/relationships/image" Target="../media/image160.png"/><Relationship Id="rId51" Type="http://schemas.openxmlformats.org/officeDocument/2006/relationships/image" Target="../media/image184.png"/><Relationship Id="rId3" Type="http://schemas.openxmlformats.org/officeDocument/2006/relationships/image" Target="../media/image156.png"/><Relationship Id="rId12" Type="http://schemas.openxmlformats.org/officeDocument/2006/relationships/image" Target="../media/image163.png"/><Relationship Id="rId17" Type="http://schemas.openxmlformats.org/officeDocument/2006/relationships/image" Target="../media/image167.png"/><Relationship Id="rId25" Type="http://schemas.openxmlformats.org/officeDocument/2006/relationships/image" Target="../media/image111.png"/><Relationship Id="rId33" Type="http://schemas.openxmlformats.org/officeDocument/2006/relationships/image" Target="../media/image174.png"/><Relationship Id="rId38" Type="http://schemas.openxmlformats.org/officeDocument/2006/relationships/image" Target="../media/image114.png"/><Relationship Id="rId46" Type="http://schemas.openxmlformats.org/officeDocument/2006/relationships/image" Target="../media/image180.png"/><Relationship Id="rId20" Type="http://schemas.openxmlformats.org/officeDocument/2006/relationships/image" Target="../media/image103.png"/><Relationship Id="rId41" Type="http://schemas.openxmlformats.org/officeDocument/2006/relationships/image" Target="../media/image1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1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6.png"/><Relationship Id="rId18" Type="http://schemas.openxmlformats.org/officeDocument/2006/relationships/image" Target="../media/image201.png"/><Relationship Id="rId26" Type="http://schemas.openxmlformats.org/officeDocument/2006/relationships/image" Target="../media/image209.png"/><Relationship Id="rId3" Type="http://schemas.openxmlformats.org/officeDocument/2006/relationships/image" Target="../media/image186.png"/><Relationship Id="rId21" Type="http://schemas.openxmlformats.org/officeDocument/2006/relationships/image" Target="../media/image204.png"/><Relationship Id="rId34" Type="http://schemas.openxmlformats.org/officeDocument/2006/relationships/image" Target="../media/image217.png"/><Relationship Id="rId7" Type="http://schemas.openxmlformats.org/officeDocument/2006/relationships/image" Target="../media/image190.png"/><Relationship Id="rId12" Type="http://schemas.openxmlformats.org/officeDocument/2006/relationships/image" Target="../media/image195.png"/><Relationship Id="rId17" Type="http://schemas.openxmlformats.org/officeDocument/2006/relationships/image" Target="../media/image200.png"/><Relationship Id="rId25" Type="http://schemas.openxmlformats.org/officeDocument/2006/relationships/image" Target="../media/image208.png"/><Relationship Id="rId33" Type="http://schemas.openxmlformats.org/officeDocument/2006/relationships/image" Target="../media/image216.png"/><Relationship Id="rId2" Type="http://schemas.openxmlformats.org/officeDocument/2006/relationships/image" Target="../media/image185.png"/><Relationship Id="rId16" Type="http://schemas.openxmlformats.org/officeDocument/2006/relationships/image" Target="../media/image199.png"/><Relationship Id="rId20" Type="http://schemas.openxmlformats.org/officeDocument/2006/relationships/image" Target="../media/image203.png"/><Relationship Id="rId29" Type="http://schemas.openxmlformats.org/officeDocument/2006/relationships/image" Target="../media/image2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9.png"/><Relationship Id="rId11" Type="http://schemas.openxmlformats.org/officeDocument/2006/relationships/image" Target="../media/image194.png"/><Relationship Id="rId24" Type="http://schemas.openxmlformats.org/officeDocument/2006/relationships/image" Target="../media/image207.png"/><Relationship Id="rId32" Type="http://schemas.openxmlformats.org/officeDocument/2006/relationships/image" Target="../media/image215.png"/><Relationship Id="rId5" Type="http://schemas.openxmlformats.org/officeDocument/2006/relationships/image" Target="../media/image188.png"/><Relationship Id="rId15" Type="http://schemas.openxmlformats.org/officeDocument/2006/relationships/image" Target="../media/image198.png"/><Relationship Id="rId23" Type="http://schemas.openxmlformats.org/officeDocument/2006/relationships/image" Target="../media/image206.png"/><Relationship Id="rId28" Type="http://schemas.openxmlformats.org/officeDocument/2006/relationships/image" Target="../media/image211.png"/><Relationship Id="rId10" Type="http://schemas.openxmlformats.org/officeDocument/2006/relationships/image" Target="../media/image193.png"/><Relationship Id="rId19" Type="http://schemas.openxmlformats.org/officeDocument/2006/relationships/image" Target="../media/image202.png"/><Relationship Id="rId31" Type="http://schemas.openxmlformats.org/officeDocument/2006/relationships/image" Target="../media/image214.png"/><Relationship Id="rId4" Type="http://schemas.openxmlformats.org/officeDocument/2006/relationships/image" Target="../media/image187.png"/><Relationship Id="rId9" Type="http://schemas.openxmlformats.org/officeDocument/2006/relationships/image" Target="../media/image192.png"/><Relationship Id="rId14" Type="http://schemas.openxmlformats.org/officeDocument/2006/relationships/image" Target="../media/image197.png"/><Relationship Id="rId22" Type="http://schemas.openxmlformats.org/officeDocument/2006/relationships/image" Target="../media/image205.png"/><Relationship Id="rId27" Type="http://schemas.openxmlformats.org/officeDocument/2006/relationships/image" Target="../media/image210.png"/><Relationship Id="rId30" Type="http://schemas.openxmlformats.org/officeDocument/2006/relationships/image" Target="../media/image213.png"/><Relationship Id="rId35" Type="http://schemas.openxmlformats.org/officeDocument/2006/relationships/image" Target="../media/image6.png"/><Relationship Id="rId8" Type="http://schemas.openxmlformats.org/officeDocument/2006/relationships/image" Target="../media/image19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jpg"/><Relationship Id="rId13" Type="http://schemas.openxmlformats.org/officeDocument/2006/relationships/image" Target="../media/image228.png"/><Relationship Id="rId18" Type="http://schemas.openxmlformats.org/officeDocument/2006/relationships/image" Target="../media/image233.png"/><Relationship Id="rId3" Type="http://schemas.openxmlformats.org/officeDocument/2006/relationships/image" Target="../media/image152.png"/><Relationship Id="rId7" Type="http://schemas.openxmlformats.org/officeDocument/2006/relationships/image" Target="../media/image222.jpg"/><Relationship Id="rId12" Type="http://schemas.openxmlformats.org/officeDocument/2006/relationships/image" Target="../media/image227.png"/><Relationship Id="rId17" Type="http://schemas.openxmlformats.org/officeDocument/2006/relationships/image" Target="../media/image232.png"/><Relationship Id="rId2" Type="http://schemas.openxmlformats.org/officeDocument/2006/relationships/image" Target="../media/image218.png"/><Relationship Id="rId16" Type="http://schemas.openxmlformats.org/officeDocument/2006/relationships/image" Target="../media/image231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1.png"/><Relationship Id="rId11" Type="http://schemas.openxmlformats.org/officeDocument/2006/relationships/image" Target="../media/image226.png"/><Relationship Id="rId5" Type="http://schemas.openxmlformats.org/officeDocument/2006/relationships/image" Target="../media/image220.png"/><Relationship Id="rId15" Type="http://schemas.openxmlformats.org/officeDocument/2006/relationships/image" Target="../media/image230.png"/><Relationship Id="rId10" Type="http://schemas.openxmlformats.org/officeDocument/2006/relationships/image" Target="../media/image225.png"/><Relationship Id="rId19" Type="http://schemas.openxmlformats.org/officeDocument/2006/relationships/image" Target="../media/image234.png"/><Relationship Id="rId4" Type="http://schemas.openxmlformats.org/officeDocument/2006/relationships/image" Target="../media/image219.png"/><Relationship Id="rId9" Type="http://schemas.openxmlformats.org/officeDocument/2006/relationships/image" Target="../media/image224.png"/><Relationship Id="rId14" Type="http://schemas.openxmlformats.org/officeDocument/2006/relationships/image" Target="../media/image2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246.png"/><Relationship Id="rId18" Type="http://schemas.openxmlformats.org/officeDocument/2006/relationships/image" Target="../media/image251.png"/><Relationship Id="rId26" Type="http://schemas.openxmlformats.org/officeDocument/2006/relationships/image" Target="../media/image259.png"/><Relationship Id="rId3" Type="http://schemas.openxmlformats.org/officeDocument/2006/relationships/image" Target="../media/image236.png"/><Relationship Id="rId21" Type="http://schemas.openxmlformats.org/officeDocument/2006/relationships/image" Target="../media/image254.png"/><Relationship Id="rId7" Type="http://schemas.openxmlformats.org/officeDocument/2006/relationships/image" Target="../media/image240.png"/><Relationship Id="rId12" Type="http://schemas.openxmlformats.org/officeDocument/2006/relationships/image" Target="../media/image245.png"/><Relationship Id="rId17" Type="http://schemas.openxmlformats.org/officeDocument/2006/relationships/image" Target="../media/image250.png"/><Relationship Id="rId25" Type="http://schemas.openxmlformats.org/officeDocument/2006/relationships/image" Target="../media/image258.png"/><Relationship Id="rId2" Type="http://schemas.openxmlformats.org/officeDocument/2006/relationships/image" Target="../media/image235.png"/><Relationship Id="rId16" Type="http://schemas.openxmlformats.org/officeDocument/2006/relationships/image" Target="../media/image249.png"/><Relationship Id="rId20" Type="http://schemas.openxmlformats.org/officeDocument/2006/relationships/image" Target="../media/image253.png"/><Relationship Id="rId29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9.png"/><Relationship Id="rId11" Type="http://schemas.openxmlformats.org/officeDocument/2006/relationships/image" Target="../media/image244.png"/><Relationship Id="rId24" Type="http://schemas.openxmlformats.org/officeDocument/2006/relationships/image" Target="../media/image257.png"/><Relationship Id="rId5" Type="http://schemas.openxmlformats.org/officeDocument/2006/relationships/image" Target="../media/image238.png"/><Relationship Id="rId15" Type="http://schemas.openxmlformats.org/officeDocument/2006/relationships/image" Target="../media/image248.png"/><Relationship Id="rId23" Type="http://schemas.openxmlformats.org/officeDocument/2006/relationships/image" Target="../media/image256.png"/><Relationship Id="rId28" Type="http://schemas.openxmlformats.org/officeDocument/2006/relationships/image" Target="../media/image261.png"/><Relationship Id="rId10" Type="http://schemas.openxmlformats.org/officeDocument/2006/relationships/image" Target="../media/image243.png"/><Relationship Id="rId19" Type="http://schemas.openxmlformats.org/officeDocument/2006/relationships/image" Target="../media/image252.png"/><Relationship Id="rId4" Type="http://schemas.openxmlformats.org/officeDocument/2006/relationships/image" Target="../media/image237.png"/><Relationship Id="rId9" Type="http://schemas.openxmlformats.org/officeDocument/2006/relationships/image" Target="../media/image242.png"/><Relationship Id="rId14" Type="http://schemas.openxmlformats.org/officeDocument/2006/relationships/image" Target="../media/image247.png"/><Relationship Id="rId22" Type="http://schemas.openxmlformats.org/officeDocument/2006/relationships/image" Target="../media/image255.png"/><Relationship Id="rId27" Type="http://schemas.openxmlformats.org/officeDocument/2006/relationships/image" Target="../media/image260.png"/><Relationship Id="rId30" Type="http://schemas.openxmlformats.org/officeDocument/2006/relationships/image" Target="../media/image26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png"/><Relationship Id="rId13" Type="http://schemas.openxmlformats.org/officeDocument/2006/relationships/image" Target="../media/image273.png"/><Relationship Id="rId18" Type="http://schemas.openxmlformats.org/officeDocument/2006/relationships/image" Target="../media/image278.png"/><Relationship Id="rId26" Type="http://schemas.openxmlformats.org/officeDocument/2006/relationships/image" Target="../media/image6.png"/><Relationship Id="rId3" Type="http://schemas.openxmlformats.org/officeDocument/2006/relationships/image" Target="../media/image263.png"/><Relationship Id="rId21" Type="http://schemas.openxmlformats.org/officeDocument/2006/relationships/image" Target="../media/image281.png"/><Relationship Id="rId7" Type="http://schemas.openxmlformats.org/officeDocument/2006/relationships/image" Target="../media/image267.png"/><Relationship Id="rId12" Type="http://schemas.openxmlformats.org/officeDocument/2006/relationships/image" Target="../media/image272.png"/><Relationship Id="rId17" Type="http://schemas.openxmlformats.org/officeDocument/2006/relationships/image" Target="../media/image277.png"/><Relationship Id="rId25" Type="http://schemas.openxmlformats.org/officeDocument/2006/relationships/image" Target="../media/image285.png"/><Relationship Id="rId2" Type="http://schemas.openxmlformats.org/officeDocument/2006/relationships/image" Target="../media/image188.png"/><Relationship Id="rId16" Type="http://schemas.openxmlformats.org/officeDocument/2006/relationships/image" Target="../media/image276.png"/><Relationship Id="rId20" Type="http://schemas.openxmlformats.org/officeDocument/2006/relationships/image" Target="../media/image280.png"/><Relationship Id="rId29" Type="http://schemas.openxmlformats.org/officeDocument/2006/relationships/image" Target="../media/image2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6.png"/><Relationship Id="rId11" Type="http://schemas.openxmlformats.org/officeDocument/2006/relationships/image" Target="../media/image271.png"/><Relationship Id="rId24" Type="http://schemas.openxmlformats.org/officeDocument/2006/relationships/image" Target="../media/image284.png"/><Relationship Id="rId5" Type="http://schemas.openxmlformats.org/officeDocument/2006/relationships/image" Target="../media/image265.png"/><Relationship Id="rId15" Type="http://schemas.openxmlformats.org/officeDocument/2006/relationships/image" Target="../media/image275.png"/><Relationship Id="rId23" Type="http://schemas.openxmlformats.org/officeDocument/2006/relationships/image" Target="../media/image283.png"/><Relationship Id="rId28" Type="http://schemas.openxmlformats.org/officeDocument/2006/relationships/image" Target="../media/image235.png"/><Relationship Id="rId10" Type="http://schemas.openxmlformats.org/officeDocument/2006/relationships/image" Target="../media/image270.png"/><Relationship Id="rId19" Type="http://schemas.openxmlformats.org/officeDocument/2006/relationships/image" Target="../media/image279.png"/><Relationship Id="rId4" Type="http://schemas.openxmlformats.org/officeDocument/2006/relationships/image" Target="../media/image264.png"/><Relationship Id="rId9" Type="http://schemas.openxmlformats.org/officeDocument/2006/relationships/image" Target="../media/image269.png"/><Relationship Id="rId14" Type="http://schemas.openxmlformats.org/officeDocument/2006/relationships/image" Target="../media/image274.png"/><Relationship Id="rId22" Type="http://schemas.openxmlformats.org/officeDocument/2006/relationships/image" Target="../media/image282.png"/><Relationship Id="rId27" Type="http://schemas.openxmlformats.org/officeDocument/2006/relationships/image" Target="../media/image28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png"/><Relationship Id="rId3" Type="http://schemas.openxmlformats.org/officeDocument/2006/relationships/image" Target="../media/image288.png"/><Relationship Id="rId7" Type="http://schemas.openxmlformats.org/officeDocument/2006/relationships/image" Target="../media/image292.png"/><Relationship Id="rId12" Type="http://schemas.openxmlformats.org/officeDocument/2006/relationships/image" Target="../media/image297.png"/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1.png"/><Relationship Id="rId11" Type="http://schemas.openxmlformats.org/officeDocument/2006/relationships/image" Target="../media/image296.png"/><Relationship Id="rId5" Type="http://schemas.openxmlformats.org/officeDocument/2006/relationships/image" Target="../media/image290.png"/><Relationship Id="rId10" Type="http://schemas.openxmlformats.org/officeDocument/2006/relationships/image" Target="../media/image295.png"/><Relationship Id="rId4" Type="http://schemas.openxmlformats.org/officeDocument/2006/relationships/image" Target="../media/image289.png"/><Relationship Id="rId9" Type="http://schemas.openxmlformats.org/officeDocument/2006/relationships/image" Target="../media/image29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png"/><Relationship Id="rId13" Type="http://schemas.openxmlformats.org/officeDocument/2006/relationships/image" Target="../media/image308.png"/><Relationship Id="rId18" Type="http://schemas.openxmlformats.org/officeDocument/2006/relationships/image" Target="../media/image313.png"/><Relationship Id="rId26" Type="http://schemas.openxmlformats.org/officeDocument/2006/relationships/image" Target="../media/image321.png"/><Relationship Id="rId3" Type="http://schemas.openxmlformats.org/officeDocument/2006/relationships/image" Target="../media/image2.png"/><Relationship Id="rId21" Type="http://schemas.openxmlformats.org/officeDocument/2006/relationships/image" Target="../media/image316.png"/><Relationship Id="rId7" Type="http://schemas.openxmlformats.org/officeDocument/2006/relationships/image" Target="../media/image302.png"/><Relationship Id="rId12" Type="http://schemas.openxmlformats.org/officeDocument/2006/relationships/image" Target="../media/image307.png"/><Relationship Id="rId17" Type="http://schemas.openxmlformats.org/officeDocument/2006/relationships/image" Target="../media/image312.png"/><Relationship Id="rId25" Type="http://schemas.openxmlformats.org/officeDocument/2006/relationships/image" Target="../media/image320.png"/><Relationship Id="rId2" Type="http://schemas.openxmlformats.org/officeDocument/2006/relationships/image" Target="../media/image298.png"/><Relationship Id="rId16" Type="http://schemas.openxmlformats.org/officeDocument/2006/relationships/image" Target="../media/image311.png"/><Relationship Id="rId20" Type="http://schemas.openxmlformats.org/officeDocument/2006/relationships/image" Target="../media/image315.png"/><Relationship Id="rId29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1.png"/><Relationship Id="rId11" Type="http://schemas.openxmlformats.org/officeDocument/2006/relationships/image" Target="../media/image306.png"/><Relationship Id="rId24" Type="http://schemas.openxmlformats.org/officeDocument/2006/relationships/image" Target="../media/image319.png"/><Relationship Id="rId5" Type="http://schemas.openxmlformats.org/officeDocument/2006/relationships/image" Target="../media/image300.png"/><Relationship Id="rId15" Type="http://schemas.openxmlformats.org/officeDocument/2006/relationships/image" Target="../media/image310.png"/><Relationship Id="rId23" Type="http://schemas.openxmlformats.org/officeDocument/2006/relationships/image" Target="../media/image318.png"/><Relationship Id="rId28" Type="http://schemas.openxmlformats.org/officeDocument/2006/relationships/image" Target="../media/image323.png"/><Relationship Id="rId10" Type="http://schemas.openxmlformats.org/officeDocument/2006/relationships/image" Target="../media/image305.png"/><Relationship Id="rId19" Type="http://schemas.openxmlformats.org/officeDocument/2006/relationships/image" Target="../media/image314.png"/><Relationship Id="rId4" Type="http://schemas.openxmlformats.org/officeDocument/2006/relationships/image" Target="../media/image299.png"/><Relationship Id="rId9" Type="http://schemas.openxmlformats.org/officeDocument/2006/relationships/image" Target="../media/image304.png"/><Relationship Id="rId14" Type="http://schemas.openxmlformats.org/officeDocument/2006/relationships/image" Target="../media/image309.png"/><Relationship Id="rId22" Type="http://schemas.openxmlformats.org/officeDocument/2006/relationships/image" Target="../media/image317.png"/><Relationship Id="rId27" Type="http://schemas.openxmlformats.org/officeDocument/2006/relationships/image" Target="../media/image3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325.png"/><Relationship Id="rId7" Type="http://schemas.openxmlformats.org/officeDocument/2006/relationships/image" Target="../media/image329.png"/><Relationship Id="rId2" Type="http://schemas.openxmlformats.org/officeDocument/2006/relationships/image" Target="../media/image32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8.png"/><Relationship Id="rId11" Type="http://schemas.openxmlformats.org/officeDocument/2006/relationships/image" Target="../media/image6.png"/><Relationship Id="rId5" Type="http://schemas.openxmlformats.org/officeDocument/2006/relationships/image" Target="../media/image327.png"/><Relationship Id="rId10" Type="http://schemas.openxmlformats.org/officeDocument/2006/relationships/image" Target="../media/image332.png"/><Relationship Id="rId4" Type="http://schemas.openxmlformats.org/officeDocument/2006/relationships/image" Target="../media/image326.png"/><Relationship Id="rId9" Type="http://schemas.openxmlformats.org/officeDocument/2006/relationships/image" Target="../media/image331.jp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2.png"/><Relationship Id="rId18" Type="http://schemas.openxmlformats.org/officeDocument/2006/relationships/image" Target="../media/image345.png"/><Relationship Id="rId26" Type="http://schemas.openxmlformats.org/officeDocument/2006/relationships/image" Target="../media/image320.png"/><Relationship Id="rId39" Type="http://schemas.openxmlformats.org/officeDocument/2006/relationships/image" Target="../media/image364.png"/><Relationship Id="rId21" Type="http://schemas.openxmlformats.org/officeDocument/2006/relationships/image" Target="../media/image347.png"/><Relationship Id="rId34" Type="http://schemas.openxmlformats.org/officeDocument/2006/relationships/image" Target="../media/image359.png"/><Relationship Id="rId42" Type="http://schemas.openxmlformats.org/officeDocument/2006/relationships/image" Target="../media/image367.png"/><Relationship Id="rId47" Type="http://schemas.openxmlformats.org/officeDocument/2006/relationships/image" Target="../media/image372.png"/><Relationship Id="rId7" Type="http://schemas.openxmlformats.org/officeDocument/2006/relationships/image" Target="../media/image336.png"/><Relationship Id="rId2" Type="http://schemas.openxmlformats.org/officeDocument/2006/relationships/image" Target="../media/image298.png"/><Relationship Id="rId16" Type="http://schemas.openxmlformats.org/officeDocument/2006/relationships/image" Target="../media/image319.png"/><Relationship Id="rId29" Type="http://schemas.openxmlformats.org/officeDocument/2006/relationships/image" Target="../media/image354.png"/><Relationship Id="rId11" Type="http://schemas.openxmlformats.org/officeDocument/2006/relationships/image" Target="../media/image340.png"/><Relationship Id="rId24" Type="http://schemas.openxmlformats.org/officeDocument/2006/relationships/image" Target="../media/image350.png"/><Relationship Id="rId32" Type="http://schemas.openxmlformats.org/officeDocument/2006/relationships/image" Target="../media/image357.png"/><Relationship Id="rId37" Type="http://schemas.openxmlformats.org/officeDocument/2006/relationships/image" Target="../media/image362.png"/><Relationship Id="rId40" Type="http://schemas.openxmlformats.org/officeDocument/2006/relationships/image" Target="../media/image365.png"/><Relationship Id="rId45" Type="http://schemas.openxmlformats.org/officeDocument/2006/relationships/image" Target="../media/image370.png"/><Relationship Id="rId5" Type="http://schemas.openxmlformats.org/officeDocument/2006/relationships/image" Target="../media/image334.png"/><Relationship Id="rId15" Type="http://schemas.openxmlformats.org/officeDocument/2006/relationships/image" Target="../media/image343.png"/><Relationship Id="rId23" Type="http://schemas.openxmlformats.org/officeDocument/2006/relationships/image" Target="../media/image349.png"/><Relationship Id="rId28" Type="http://schemas.openxmlformats.org/officeDocument/2006/relationships/image" Target="../media/image353.png"/><Relationship Id="rId36" Type="http://schemas.openxmlformats.org/officeDocument/2006/relationships/image" Target="../media/image361.png"/><Relationship Id="rId49" Type="http://schemas.openxmlformats.org/officeDocument/2006/relationships/image" Target="../media/image6.png"/><Relationship Id="rId10" Type="http://schemas.openxmlformats.org/officeDocument/2006/relationships/image" Target="../media/image339.png"/><Relationship Id="rId19" Type="http://schemas.openxmlformats.org/officeDocument/2006/relationships/image" Target="../media/image312.png"/><Relationship Id="rId31" Type="http://schemas.openxmlformats.org/officeDocument/2006/relationships/image" Target="../media/image356.png"/><Relationship Id="rId44" Type="http://schemas.openxmlformats.org/officeDocument/2006/relationships/image" Target="../media/image369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Relationship Id="rId14" Type="http://schemas.openxmlformats.org/officeDocument/2006/relationships/image" Target="../media/image310.png"/><Relationship Id="rId22" Type="http://schemas.openxmlformats.org/officeDocument/2006/relationships/image" Target="../media/image348.png"/><Relationship Id="rId27" Type="http://schemas.openxmlformats.org/officeDocument/2006/relationships/image" Target="../media/image352.png"/><Relationship Id="rId30" Type="http://schemas.openxmlformats.org/officeDocument/2006/relationships/image" Target="../media/image355.png"/><Relationship Id="rId35" Type="http://schemas.openxmlformats.org/officeDocument/2006/relationships/image" Target="../media/image360.png"/><Relationship Id="rId43" Type="http://schemas.openxmlformats.org/officeDocument/2006/relationships/image" Target="../media/image368.png"/><Relationship Id="rId48" Type="http://schemas.openxmlformats.org/officeDocument/2006/relationships/image" Target="../media/image373.png"/><Relationship Id="rId8" Type="http://schemas.openxmlformats.org/officeDocument/2006/relationships/image" Target="../media/image337.png"/><Relationship Id="rId3" Type="http://schemas.openxmlformats.org/officeDocument/2006/relationships/image" Target="../media/image2.png"/><Relationship Id="rId12" Type="http://schemas.openxmlformats.org/officeDocument/2006/relationships/image" Target="../media/image341.png"/><Relationship Id="rId17" Type="http://schemas.openxmlformats.org/officeDocument/2006/relationships/image" Target="../media/image344.png"/><Relationship Id="rId25" Type="http://schemas.openxmlformats.org/officeDocument/2006/relationships/image" Target="../media/image351.png"/><Relationship Id="rId33" Type="http://schemas.openxmlformats.org/officeDocument/2006/relationships/image" Target="../media/image358.png"/><Relationship Id="rId38" Type="http://schemas.openxmlformats.org/officeDocument/2006/relationships/image" Target="../media/image363.png"/><Relationship Id="rId46" Type="http://schemas.openxmlformats.org/officeDocument/2006/relationships/image" Target="../media/image371.png"/><Relationship Id="rId20" Type="http://schemas.openxmlformats.org/officeDocument/2006/relationships/image" Target="../media/image346.png"/><Relationship Id="rId41" Type="http://schemas.openxmlformats.org/officeDocument/2006/relationships/image" Target="../media/image3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5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1.png"/><Relationship Id="rId18" Type="http://schemas.openxmlformats.org/officeDocument/2006/relationships/image" Target="../media/image384.png"/><Relationship Id="rId26" Type="http://schemas.openxmlformats.org/officeDocument/2006/relationships/image" Target="../media/image320.png"/><Relationship Id="rId3" Type="http://schemas.openxmlformats.org/officeDocument/2006/relationships/image" Target="../media/image2.png"/><Relationship Id="rId21" Type="http://schemas.openxmlformats.org/officeDocument/2006/relationships/image" Target="../media/image386.png"/><Relationship Id="rId7" Type="http://schemas.openxmlformats.org/officeDocument/2006/relationships/image" Target="../media/image376.png"/><Relationship Id="rId12" Type="http://schemas.openxmlformats.org/officeDocument/2006/relationships/image" Target="../media/image305.png"/><Relationship Id="rId17" Type="http://schemas.openxmlformats.org/officeDocument/2006/relationships/image" Target="../media/image309.png"/><Relationship Id="rId25" Type="http://schemas.openxmlformats.org/officeDocument/2006/relationships/image" Target="../media/image389.png"/><Relationship Id="rId33" Type="http://schemas.openxmlformats.org/officeDocument/2006/relationships/image" Target="../media/image6.png"/><Relationship Id="rId2" Type="http://schemas.openxmlformats.org/officeDocument/2006/relationships/image" Target="../media/image298.png"/><Relationship Id="rId16" Type="http://schemas.openxmlformats.org/officeDocument/2006/relationships/image" Target="../media/image383.png"/><Relationship Id="rId20" Type="http://schemas.openxmlformats.org/officeDocument/2006/relationships/image" Target="../media/image385.png"/><Relationship Id="rId29" Type="http://schemas.openxmlformats.org/officeDocument/2006/relationships/image" Target="../media/image3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5.png"/><Relationship Id="rId11" Type="http://schemas.openxmlformats.org/officeDocument/2006/relationships/image" Target="../media/image380.png"/><Relationship Id="rId24" Type="http://schemas.openxmlformats.org/officeDocument/2006/relationships/image" Target="../media/image388.png"/><Relationship Id="rId32" Type="http://schemas.openxmlformats.org/officeDocument/2006/relationships/image" Target="../media/image392.png"/><Relationship Id="rId5" Type="http://schemas.openxmlformats.org/officeDocument/2006/relationships/image" Target="../media/image374.png"/><Relationship Id="rId15" Type="http://schemas.openxmlformats.org/officeDocument/2006/relationships/image" Target="../media/image382.png"/><Relationship Id="rId23" Type="http://schemas.openxmlformats.org/officeDocument/2006/relationships/image" Target="../media/image387.png"/><Relationship Id="rId28" Type="http://schemas.openxmlformats.org/officeDocument/2006/relationships/image" Target="../media/image391.png"/><Relationship Id="rId10" Type="http://schemas.openxmlformats.org/officeDocument/2006/relationships/image" Target="../media/image379.png"/><Relationship Id="rId19" Type="http://schemas.openxmlformats.org/officeDocument/2006/relationships/image" Target="../media/image310.png"/><Relationship Id="rId31" Type="http://schemas.openxmlformats.org/officeDocument/2006/relationships/image" Target="../media/image322.png"/><Relationship Id="rId4" Type="http://schemas.openxmlformats.org/officeDocument/2006/relationships/image" Target="../media/image297.png"/><Relationship Id="rId9" Type="http://schemas.openxmlformats.org/officeDocument/2006/relationships/image" Target="../media/image378.png"/><Relationship Id="rId14" Type="http://schemas.openxmlformats.org/officeDocument/2006/relationships/image" Target="../media/image307.png"/><Relationship Id="rId22" Type="http://schemas.openxmlformats.org/officeDocument/2006/relationships/image" Target="../media/image313.png"/><Relationship Id="rId27" Type="http://schemas.openxmlformats.org/officeDocument/2006/relationships/image" Target="../media/image390.png"/><Relationship Id="rId30" Type="http://schemas.openxmlformats.org/officeDocument/2006/relationships/image" Target="../media/image321.png"/><Relationship Id="rId8" Type="http://schemas.openxmlformats.org/officeDocument/2006/relationships/image" Target="../media/image377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1.png"/><Relationship Id="rId18" Type="http://schemas.openxmlformats.org/officeDocument/2006/relationships/image" Target="../media/image312.png"/><Relationship Id="rId26" Type="http://schemas.openxmlformats.org/officeDocument/2006/relationships/image" Target="../media/image406.png"/><Relationship Id="rId21" Type="http://schemas.openxmlformats.org/officeDocument/2006/relationships/image" Target="../media/image319.png"/><Relationship Id="rId34" Type="http://schemas.openxmlformats.org/officeDocument/2006/relationships/image" Target="../media/image414.png"/><Relationship Id="rId7" Type="http://schemas.openxmlformats.org/officeDocument/2006/relationships/image" Target="../media/image396.png"/><Relationship Id="rId12" Type="http://schemas.openxmlformats.org/officeDocument/2006/relationships/image" Target="../media/image400.png"/><Relationship Id="rId17" Type="http://schemas.openxmlformats.org/officeDocument/2006/relationships/image" Target="../media/image311.png"/><Relationship Id="rId25" Type="http://schemas.openxmlformats.org/officeDocument/2006/relationships/image" Target="../media/image405.png"/><Relationship Id="rId33" Type="http://schemas.openxmlformats.org/officeDocument/2006/relationships/image" Target="../media/image413.png"/><Relationship Id="rId2" Type="http://schemas.openxmlformats.org/officeDocument/2006/relationships/image" Target="../media/image298.png"/><Relationship Id="rId16" Type="http://schemas.openxmlformats.org/officeDocument/2006/relationships/image" Target="../media/image310.png"/><Relationship Id="rId20" Type="http://schemas.openxmlformats.org/officeDocument/2006/relationships/image" Target="../media/image403.png"/><Relationship Id="rId29" Type="http://schemas.openxmlformats.org/officeDocument/2006/relationships/image" Target="../media/image40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5.png"/><Relationship Id="rId11" Type="http://schemas.openxmlformats.org/officeDocument/2006/relationships/image" Target="../media/image399.png"/><Relationship Id="rId24" Type="http://schemas.openxmlformats.org/officeDocument/2006/relationships/image" Target="../media/image404.png"/><Relationship Id="rId32" Type="http://schemas.openxmlformats.org/officeDocument/2006/relationships/image" Target="../media/image412.png"/><Relationship Id="rId37" Type="http://schemas.openxmlformats.org/officeDocument/2006/relationships/image" Target="../media/image6.png"/><Relationship Id="rId5" Type="http://schemas.openxmlformats.org/officeDocument/2006/relationships/image" Target="../media/image394.png"/><Relationship Id="rId15" Type="http://schemas.openxmlformats.org/officeDocument/2006/relationships/image" Target="../media/image402.png"/><Relationship Id="rId23" Type="http://schemas.openxmlformats.org/officeDocument/2006/relationships/image" Target="../media/image321.png"/><Relationship Id="rId28" Type="http://schemas.openxmlformats.org/officeDocument/2006/relationships/image" Target="../media/image408.png"/><Relationship Id="rId36" Type="http://schemas.openxmlformats.org/officeDocument/2006/relationships/image" Target="../media/image416.png"/><Relationship Id="rId10" Type="http://schemas.openxmlformats.org/officeDocument/2006/relationships/image" Target="../media/image398.png"/><Relationship Id="rId19" Type="http://schemas.openxmlformats.org/officeDocument/2006/relationships/image" Target="../media/image313.png"/><Relationship Id="rId31" Type="http://schemas.openxmlformats.org/officeDocument/2006/relationships/image" Target="../media/image411.png"/><Relationship Id="rId4" Type="http://schemas.openxmlformats.org/officeDocument/2006/relationships/image" Target="../media/image393.png"/><Relationship Id="rId9" Type="http://schemas.openxmlformats.org/officeDocument/2006/relationships/image" Target="../media/image397.png"/><Relationship Id="rId14" Type="http://schemas.openxmlformats.org/officeDocument/2006/relationships/image" Target="../media/image382.png"/><Relationship Id="rId22" Type="http://schemas.openxmlformats.org/officeDocument/2006/relationships/image" Target="../media/image320.png"/><Relationship Id="rId27" Type="http://schemas.openxmlformats.org/officeDocument/2006/relationships/image" Target="../media/image407.png"/><Relationship Id="rId30" Type="http://schemas.openxmlformats.org/officeDocument/2006/relationships/image" Target="../media/image410.png"/><Relationship Id="rId35" Type="http://schemas.openxmlformats.org/officeDocument/2006/relationships/image" Target="../media/image415.png"/><Relationship Id="rId8" Type="http://schemas.openxmlformats.org/officeDocument/2006/relationships/image" Target="../media/image375.png"/><Relationship Id="rId3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8.png"/><Relationship Id="rId18" Type="http://schemas.openxmlformats.org/officeDocument/2006/relationships/image" Target="../media/image432.png"/><Relationship Id="rId26" Type="http://schemas.openxmlformats.org/officeDocument/2006/relationships/image" Target="../media/image438.png"/><Relationship Id="rId21" Type="http://schemas.openxmlformats.org/officeDocument/2006/relationships/image" Target="../media/image435.png"/><Relationship Id="rId34" Type="http://schemas.openxmlformats.org/officeDocument/2006/relationships/image" Target="../media/image446.png"/><Relationship Id="rId7" Type="http://schemas.openxmlformats.org/officeDocument/2006/relationships/image" Target="../media/image422.png"/><Relationship Id="rId12" Type="http://schemas.openxmlformats.org/officeDocument/2006/relationships/image" Target="../media/image427.png"/><Relationship Id="rId17" Type="http://schemas.openxmlformats.org/officeDocument/2006/relationships/image" Target="../media/image299.png"/><Relationship Id="rId25" Type="http://schemas.openxmlformats.org/officeDocument/2006/relationships/image" Target="../media/image319.png"/><Relationship Id="rId33" Type="http://schemas.openxmlformats.org/officeDocument/2006/relationships/image" Target="../media/image445.png"/><Relationship Id="rId2" Type="http://schemas.openxmlformats.org/officeDocument/2006/relationships/image" Target="../media/image417.png"/><Relationship Id="rId16" Type="http://schemas.openxmlformats.org/officeDocument/2006/relationships/image" Target="../media/image431.png"/><Relationship Id="rId20" Type="http://schemas.openxmlformats.org/officeDocument/2006/relationships/image" Target="../media/image434.png"/><Relationship Id="rId29" Type="http://schemas.openxmlformats.org/officeDocument/2006/relationships/image" Target="../media/image4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1.png"/><Relationship Id="rId11" Type="http://schemas.openxmlformats.org/officeDocument/2006/relationships/image" Target="../media/image426.png"/><Relationship Id="rId24" Type="http://schemas.openxmlformats.org/officeDocument/2006/relationships/image" Target="../media/image437.png"/><Relationship Id="rId32" Type="http://schemas.openxmlformats.org/officeDocument/2006/relationships/image" Target="../media/image444.png"/><Relationship Id="rId37" Type="http://schemas.openxmlformats.org/officeDocument/2006/relationships/image" Target="../media/image6.png"/><Relationship Id="rId5" Type="http://schemas.openxmlformats.org/officeDocument/2006/relationships/image" Target="../media/image420.png"/><Relationship Id="rId15" Type="http://schemas.openxmlformats.org/officeDocument/2006/relationships/image" Target="../media/image430.png"/><Relationship Id="rId23" Type="http://schemas.openxmlformats.org/officeDocument/2006/relationships/image" Target="../media/image436.png"/><Relationship Id="rId28" Type="http://schemas.openxmlformats.org/officeDocument/2006/relationships/image" Target="../media/image440.png"/><Relationship Id="rId36" Type="http://schemas.openxmlformats.org/officeDocument/2006/relationships/image" Target="../media/image448.png"/><Relationship Id="rId10" Type="http://schemas.openxmlformats.org/officeDocument/2006/relationships/image" Target="../media/image425.png"/><Relationship Id="rId19" Type="http://schemas.openxmlformats.org/officeDocument/2006/relationships/image" Target="../media/image433.png"/><Relationship Id="rId31" Type="http://schemas.openxmlformats.org/officeDocument/2006/relationships/image" Target="../media/image443.png"/><Relationship Id="rId4" Type="http://schemas.openxmlformats.org/officeDocument/2006/relationships/image" Target="../media/image419.png"/><Relationship Id="rId9" Type="http://schemas.openxmlformats.org/officeDocument/2006/relationships/image" Target="../media/image424.png"/><Relationship Id="rId14" Type="http://schemas.openxmlformats.org/officeDocument/2006/relationships/image" Target="../media/image429.png"/><Relationship Id="rId22" Type="http://schemas.openxmlformats.org/officeDocument/2006/relationships/image" Target="../media/image310.png"/><Relationship Id="rId27" Type="http://schemas.openxmlformats.org/officeDocument/2006/relationships/image" Target="../media/image439.png"/><Relationship Id="rId30" Type="http://schemas.openxmlformats.org/officeDocument/2006/relationships/image" Target="../media/image442.png"/><Relationship Id="rId35" Type="http://schemas.openxmlformats.org/officeDocument/2006/relationships/image" Target="../media/image447.png"/><Relationship Id="rId8" Type="http://schemas.openxmlformats.org/officeDocument/2006/relationships/image" Target="../media/image423.png"/><Relationship Id="rId3" Type="http://schemas.openxmlformats.org/officeDocument/2006/relationships/image" Target="../media/image4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4.png"/><Relationship Id="rId13" Type="http://schemas.openxmlformats.org/officeDocument/2006/relationships/image" Target="../media/image458.png"/><Relationship Id="rId18" Type="http://schemas.openxmlformats.org/officeDocument/2006/relationships/image" Target="../media/image463.png"/><Relationship Id="rId3" Type="http://schemas.openxmlformats.org/officeDocument/2006/relationships/image" Target="../media/image450.png"/><Relationship Id="rId21" Type="http://schemas.openxmlformats.org/officeDocument/2006/relationships/image" Target="../media/image6.png"/><Relationship Id="rId7" Type="http://schemas.openxmlformats.org/officeDocument/2006/relationships/image" Target="../media/image453.png"/><Relationship Id="rId12" Type="http://schemas.openxmlformats.org/officeDocument/2006/relationships/image" Target="../media/image457.png"/><Relationship Id="rId17" Type="http://schemas.openxmlformats.org/officeDocument/2006/relationships/image" Target="../media/image462.png"/><Relationship Id="rId2" Type="http://schemas.openxmlformats.org/officeDocument/2006/relationships/image" Target="../media/image449.png"/><Relationship Id="rId16" Type="http://schemas.openxmlformats.org/officeDocument/2006/relationships/image" Target="../media/image461.png"/><Relationship Id="rId20" Type="http://schemas.openxmlformats.org/officeDocument/2006/relationships/image" Target="../media/image4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0.png"/><Relationship Id="rId11" Type="http://schemas.openxmlformats.org/officeDocument/2006/relationships/image" Target="../media/image456.png"/><Relationship Id="rId5" Type="http://schemas.openxmlformats.org/officeDocument/2006/relationships/image" Target="../media/image452.png"/><Relationship Id="rId15" Type="http://schemas.openxmlformats.org/officeDocument/2006/relationships/image" Target="../media/image460.png"/><Relationship Id="rId10" Type="http://schemas.openxmlformats.org/officeDocument/2006/relationships/image" Target="../media/image319.png"/><Relationship Id="rId19" Type="http://schemas.openxmlformats.org/officeDocument/2006/relationships/image" Target="../media/image63.png"/><Relationship Id="rId4" Type="http://schemas.openxmlformats.org/officeDocument/2006/relationships/image" Target="../media/image451.png"/><Relationship Id="rId9" Type="http://schemas.openxmlformats.org/officeDocument/2006/relationships/image" Target="../media/image455.png"/><Relationship Id="rId14" Type="http://schemas.openxmlformats.org/officeDocument/2006/relationships/image" Target="../media/image4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1.png"/><Relationship Id="rId13" Type="http://schemas.openxmlformats.org/officeDocument/2006/relationships/image" Target="../media/image475.png"/><Relationship Id="rId3" Type="http://schemas.openxmlformats.org/officeDocument/2006/relationships/image" Target="../media/image466.png"/><Relationship Id="rId7" Type="http://schemas.openxmlformats.org/officeDocument/2006/relationships/image" Target="../media/image470.png"/><Relationship Id="rId12" Type="http://schemas.openxmlformats.org/officeDocument/2006/relationships/image" Target="../media/image207.png"/><Relationship Id="rId2" Type="http://schemas.openxmlformats.org/officeDocument/2006/relationships/image" Target="../media/image4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9.png"/><Relationship Id="rId11" Type="http://schemas.openxmlformats.org/officeDocument/2006/relationships/image" Target="../media/image474.png"/><Relationship Id="rId5" Type="http://schemas.openxmlformats.org/officeDocument/2006/relationships/image" Target="../media/image468.png"/><Relationship Id="rId10" Type="http://schemas.openxmlformats.org/officeDocument/2006/relationships/image" Target="../media/image473.png"/><Relationship Id="rId4" Type="http://schemas.openxmlformats.org/officeDocument/2006/relationships/image" Target="../media/image467.png"/><Relationship Id="rId9" Type="http://schemas.openxmlformats.org/officeDocument/2006/relationships/image" Target="../media/image472.png"/><Relationship Id="rId1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7.png"/><Relationship Id="rId18" Type="http://schemas.openxmlformats.org/officeDocument/2006/relationships/image" Target="../media/image492.png"/><Relationship Id="rId26" Type="http://schemas.openxmlformats.org/officeDocument/2006/relationships/image" Target="../media/image500.png"/><Relationship Id="rId21" Type="http://schemas.openxmlformats.org/officeDocument/2006/relationships/image" Target="../media/image495.png"/><Relationship Id="rId34" Type="http://schemas.openxmlformats.org/officeDocument/2006/relationships/image" Target="../media/image508.png"/><Relationship Id="rId7" Type="http://schemas.openxmlformats.org/officeDocument/2006/relationships/image" Target="../media/image481.png"/><Relationship Id="rId12" Type="http://schemas.openxmlformats.org/officeDocument/2006/relationships/image" Target="../media/image486.png"/><Relationship Id="rId17" Type="http://schemas.openxmlformats.org/officeDocument/2006/relationships/image" Target="../media/image491.png"/><Relationship Id="rId25" Type="http://schemas.openxmlformats.org/officeDocument/2006/relationships/image" Target="../media/image499.png"/><Relationship Id="rId33" Type="http://schemas.openxmlformats.org/officeDocument/2006/relationships/image" Target="../media/image507.png"/><Relationship Id="rId38" Type="http://schemas.openxmlformats.org/officeDocument/2006/relationships/image" Target="../media/image6.png"/><Relationship Id="rId2" Type="http://schemas.openxmlformats.org/officeDocument/2006/relationships/image" Target="../media/image476.png"/><Relationship Id="rId16" Type="http://schemas.openxmlformats.org/officeDocument/2006/relationships/image" Target="../media/image490.png"/><Relationship Id="rId20" Type="http://schemas.openxmlformats.org/officeDocument/2006/relationships/image" Target="../media/image494.png"/><Relationship Id="rId29" Type="http://schemas.openxmlformats.org/officeDocument/2006/relationships/image" Target="../media/image5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0.png"/><Relationship Id="rId11" Type="http://schemas.openxmlformats.org/officeDocument/2006/relationships/image" Target="../media/image485.png"/><Relationship Id="rId24" Type="http://schemas.openxmlformats.org/officeDocument/2006/relationships/image" Target="../media/image498.png"/><Relationship Id="rId32" Type="http://schemas.openxmlformats.org/officeDocument/2006/relationships/image" Target="../media/image506.png"/><Relationship Id="rId37" Type="http://schemas.openxmlformats.org/officeDocument/2006/relationships/image" Target="../media/image511.png"/><Relationship Id="rId5" Type="http://schemas.openxmlformats.org/officeDocument/2006/relationships/image" Target="../media/image479.png"/><Relationship Id="rId15" Type="http://schemas.openxmlformats.org/officeDocument/2006/relationships/image" Target="../media/image489.png"/><Relationship Id="rId23" Type="http://schemas.openxmlformats.org/officeDocument/2006/relationships/image" Target="../media/image497.png"/><Relationship Id="rId28" Type="http://schemas.openxmlformats.org/officeDocument/2006/relationships/image" Target="../media/image502.png"/><Relationship Id="rId36" Type="http://schemas.openxmlformats.org/officeDocument/2006/relationships/image" Target="../media/image510.png"/><Relationship Id="rId10" Type="http://schemas.openxmlformats.org/officeDocument/2006/relationships/image" Target="../media/image484.png"/><Relationship Id="rId19" Type="http://schemas.openxmlformats.org/officeDocument/2006/relationships/image" Target="../media/image493.png"/><Relationship Id="rId31" Type="http://schemas.openxmlformats.org/officeDocument/2006/relationships/image" Target="../media/image505.png"/><Relationship Id="rId4" Type="http://schemas.openxmlformats.org/officeDocument/2006/relationships/image" Target="../media/image478.png"/><Relationship Id="rId9" Type="http://schemas.openxmlformats.org/officeDocument/2006/relationships/image" Target="../media/image483.png"/><Relationship Id="rId14" Type="http://schemas.openxmlformats.org/officeDocument/2006/relationships/image" Target="../media/image488.png"/><Relationship Id="rId22" Type="http://schemas.openxmlformats.org/officeDocument/2006/relationships/image" Target="../media/image496.png"/><Relationship Id="rId27" Type="http://schemas.openxmlformats.org/officeDocument/2006/relationships/image" Target="../media/image501.png"/><Relationship Id="rId30" Type="http://schemas.openxmlformats.org/officeDocument/2006/relationships/image" Target="../media/image504.png"/><Relationship Id="rId35" Type="http://schemas.openxmlformats.org/officeDocument/2006/relationships/image" Target="../media/image509.png"/><Relationship Id="rId8" Type="http://schemas.openxmlformats.org/officeDocument/2006/relationships/image" Target="../media/image482.png"/><Relationship Id="rId3" Type="http://schemas.openxmlformats.org/officeDocument/2006/relationships/image" Target="../media/image477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2.png"/><Relationship Id="rId18" Type="http://schemas.openxmlformats.org/officeDocument/2006/relationships/image" Target="../media/image526.png"/><Relationship Id="rId26" Type="http://schemas.openxmlformats.org/officeDocument/2006/relationships/image" Target="../media/image534.png"/><Relationship Id="rId39" Type="http://schemas.openxmlformats.org/officeDocument/2006/relationships/image" Target="../media/image6.png"/><Relationship Id="rId21" Type="http://schemas.openxmlformats.org/officeDocument/2006/relationships/image" Target="../media/image529.png"/><Relationship Id="rId34" Type="http://schemas.openxmlformats.org/officeDocument/2006/relationships/image" Target="../media/image509.png"/><Relationship Id="rId7" Type="http://schemas.openxmlformats.org/officeDocument/2006/relationships/image" Target="../media/image517.png"/><Relationship Id="rId12" Type="http://schemas.openxmlformats.org/officeDocument/2006/relationships/image" Target="../media/image521.png"/><Relationship Id="rId17" Type="http://schemas.openxmlformats.org/officeDocument/2006/relationships/image" Target="../media/image525.png"/><Relationship Id="rId25" Type="http://schemas.openxmlformats.org/officeDocument/2006/relationships/image" Target="../media/image533.png"/><Relationship Id="rId33" Type="http://schemas.openxmlformats.org/officeDocument/2006/relationships/image" Target="../media/image508.png"/><Relationship Id="rId38" Type="http://schemas.openxmlformats.org/officeDocument/2006/relationships/image" Target="../media/image511.png"/><Relationship Id="rId2" Type="http://schemas.openxmlformats.org/officeDocument/2006/relationships/image" Target="../media/image512.png"/><Relationship Id="rId16" Type="http://schemas.openxmlformats.org/officeDocument/2006/relationships/image" Target="../media/image524.png"/><Relationship Id="rId20" Type="http://schemas.openxmlformats.org/officeDocument/2006/relationships/image" Target="../media/image528.png"/><Relationship Id="rId29" Type="http://schemas.openxmlformats.org/officeDocument/2006/relationships/image" Target="../media/image5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6.png"/><Relationship Id="rId11" Type="http://schemas.openxmlformats.org/officeDocument/2006/relationships/image" Target="../media/image520.png"/><Relationship Id="rId24" Type="http://schemas.openxmlformats.org/officeDocument/2006/relationships/image" Target="../media/image532.png"/><Relationship Id="rId32" Type="http://schemas.openxmlformats.org/officeDocument/2006/relationships/image" Target="../media/image539.png"/><Relationship Id="rId37" Type="http://schemas.openxmlformats.org/officeDocument/2006/relationships/image" Target="../media/image542.png"/><Relationship Id="rId5" Type="http://schemas.openxmlformats.org/officeDocument/2006/relationships/image" Target="../media/image515.png"/><Relationship Id="rId15" Type="http://schemas.openxmlformats.org/officeDocument/2006/relationships/image" Target="../media/image131.png"/><Relationship Id="rId23" Type="http://schemas.openxmlformats.org/officeDocument/2006/relationships/image" Target="../media/image531.png"/><Relationship Id="rId28" Type="http://schemas.openxmlformats.org/officeDocument/2006/relationships/image" Target="../media/image535.png"/><Relationship Id="rId36" Type="http://schemas.openxmlformats.org/officeDocument/2006/relationships/image" Target="../media/image541.png"/><Relationship Id="rId10" Type="http://schemas.openxmlformats.org/officeDocument/2006/relationships/image" Target="../media/image519.png"/><Relationship Id="rId19" Type="http://schemas.openxmlformats.org/officeDocument/2006/relationships/image" Target="../media/image527.png"/><Relationship Id="rId31" Type="http://schemas.openxmlformats.org/officeDocument/2006/relationships/image" Target="../media/image538.png"/><Relationship Id="rId4" Type="http://schemas.openxmlformats.org/officeDocument/2006/relationships/image" Target="../media/image514.png"/><Relationship Id="rId9" Type="http://schemas.openxmlformats.org/officeDocument/2006/relationships/image" Target="../media/image518.png"/><Relationship Id="rId14" Type="http://schemas.openxmlformats.org/officeDocument/2006/relationships/image" Target="../media/image523.png"/><Relationship Id="rId22" Type="http://schemas.openxmlformats.org/officeDocument/2006/relationships/image" Target="../media/image530.png"/><Relationship Id="rId27" Type="http://schemas.openxmlformats.org/officeDocument/2006/relationships/image" Target="../media/image181.png"/><Relationship Id="rId30" Type="http://schemas.openxmlformats.org/officeDocument/2006/relationships/image" Target="../media/image537.png"/><Relationship Id="rId35" Type="http://schemas.openxmlformats.org/officeDocument/2006/relationships/image" Target="../media/image540.png"/><Relationship Id="rId8" Type="http://schemas.openxmlformats.org/officeDocument/2006/relationships/image" Target="../media/image507.png"/><Relationship Id="rId3" Type="http://schemas.openxmlformats.org/officeDocument/2006/relationships/image" Target="../media/image5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9.png"/><Relationship Id="rId13" Type="http://schemas.openxmlformats.org/officeDocument/2006/relationships/image" Target="../media/image554.png"/><Relationship Id="rId18" Type="http://schemas.openxmlformats.org/officeDocument/2006/relationships/image" Target="../media/image559.png"/><Relationship Id="rId3" Type="http://schemas.openxmlformats.org/officeDocument/2006/relationships/image" Target="../media/image544.png"/><Relationship Id="rId21" Type="http://schemas.openxmlformats.org/officeDocument/2006/relationships/image" Target="../media/image6.png"/><Relationship Id="rId7" Type="http://schemas.openxmlformats.org/officeDocument/2006/relationships/image" Target="../media/image548.png"/><Relationship Id="rId12" Type="http://schemas.openxmlformats.org/officeDocument/2006/relationships/image" Target="../media/image553.png"/><Relationship Id="rId17" Type="http://schemas.openxmlformats.org/officeDocument/2006/relationships/image" Target="../media/image558.png"/><Relationship Id="rId2" Type="http://schemas.openxmlformats.org/officeDocument/2006/relationships/image" Target="../media/image543.png"/><Relationship Id="rId16" Type="http://schemas.openxmlformats.org/officeDocument/2006/relationships/image" Target="../media/image557.png"/><Relationship Id="rId20" Type="http://schemas.openxmlformats.org/officeDocument/2006/relationships/image" Target="../media/image5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7.png"/><Relationship Id="rId11" Type="http://schemas.openxmlformats.org/officeDocument/2006/relationships/image" Target="../media/image552.png"/><Relationship Id="rId5" Type="http://schemas.openxmlformats.org/officeDocument/2006/relationships/image" Target="../media/image546.png"/><Relationship Id="rId15" Type="http://schemas.openxmlformats.org/officeDocument/2006/relationships/image" Target="../media/image556.png"/><Relationship Id="rId10" Type="http://schemas.openxmlformats.org/officeDocument/2006/relationships/image" Target="../media/image551.png"/><Relationship Id="rId19" Type="http://schemas.openxmlformats.org/officeDocument/2006/relationships/image" Target="../media/image560.png"/><Relationship Id="rId4" Type="http://schemas.openxmlformats.org/officeDocument/2006/relationships/image" Target="../media/image545.png"/><Relationship Id="rId9" Type="http://schemas.openxmlformats.org/officeDocument/2006/relationships/image" Target="../media/image550.png"/><Relationship Id="rId14" Type="http://schemas.openxmlformats.org/officeDocument/2006/relationships/image" Target="../media/image5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3.png"/><Relationship Id="rId2" Type="http://schemas.openxmlformats.org/officeDocument/2006/relationships/image" Target="../media/image56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9.png"/><Relationship Id="rId13" Type="http://schemas.openxmlformats.org/officeDocument/2006/relationships/image" Target="../media/image574.png"/><Relationship Id="rId18" Type="http://schemas.openxmlformats.org/officeDocument/2006/relationships/image" Target="../media/image578.png"/><Relationship Id="rId26" Type="http://schemas.openxmlformats.org/officeDocument/2006/relationships/image" Target="../media/image586.png"/><Relationship Id="rId3" Type="http://schemas.openxmlformats.org/officeDocument/2006/relationships/image" Target="../media/image565.png"/><Relationship Id="rId21" Type="http://schemas.openxmlformats.org/officeDocument/2006/relationships/image" Target="../media/image581.png"/><Relationship Id="rId7" Type="http://schemas.openxmlformats.org/officeDocument/2006/relationships/image" Target="../media/image568.png"/><Relationship Id="rId12" Type="http://schemas.openxmlformats.org/officeDocument/2006/relationships/image" Target="../media/image573.png"/><Relationship Id="rId17" Type="http://schemas.openxmlformats.org/officeDocument/2006/relationships/image" Target="../media/image577.png"/><Relationship Id="rId25" Type="http://schemas.openxmlformats.org/officeDocument/2006/relationships/image" Target="../media/image585.png"/><Relationship Id="rId2" Type="http://schemas.openxmlformats.org/officeDocument/2006/relationships/image" Target="../media/image564.png"/><Relationship Id="rId16" Type="http://schemas.openxmlformats.org/officeDocument/2006/relationships/image" Target="../media/image373.png"/><Relationship Id="rId20" Type="http://schemas.openxmlformats.org/officeDocument/2006/relationships/image" Target="../media/image580.png"/><Relationship Id="rId29" Type="http://schemas.openxmlformats.org/officeDocument/2006/relationships/image" Target="../media/image58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7.png"/><Relationship Id="rId11" Type="http://schemas.openxmlformats.org/officeDocument/2006/relationships/image" Target="../media/image572.png"/><Relationship Id="rId24" Type="http://schemas.openxmlformats.org/officeDocument/2006/relationships/image" Target="../media/image584.png"/><Relationship Id="rId32" Type="http://schemas.openxmlformats.org/officeDocument/2006/relationships/image" Target="../media/image591.png"/><Relationship Id="rId5" Type="http://schemas.openxmlformats.org/officeDocument/2006/relationships/image" Target="../media/image332.png"/><Relationship Id="rId15" Type="http://schemas.openxmlformats.org/officeDocument/2006/relationships/image" Target="../media/image576.png"/><Relationship Id="rId23" Type="http://schemas.openxmlformats.org/officeDocument/2006/relationships/image" Target="../media/image583.png"/><Relationship Id="rId28" Type="http://schemas.openxmlformats.org/officeDocument/2006/relationships/image" Target="../media/image588.png"/><Relationship Id="rId10" Type="http://schemas.openxmlformats.org/officeDocument/2006/relationships/image" Target="../media/image571.png"/><Relationship Id="rId19" Type="http://schemas.openxmlformats.org/officeDocument/2006/relationships/image" Target="../media/image579.png"/><Relationship Id="rId31" Type="http://schemas.openxmlformats.org/officeDocument/2006/relationships/image" Target="../media/image590.png"/><Relationship Id="rId4" Type="http://schemas.openxmlformats.org/officeDocument/2006/relationships/image" Target="../media/image566.png"/><Relationship Id="rId9" Type="http://schemas.openxmlformats.org/officeDocument/2006/relationships/image" Target="../media/image570.png"/><Relationship Id="rId14" Type="http://schemas.openxmlformats.org/officeDocument/2006/relationships/image" Target="../media/image575.png"/><Relationship Id="rId22" Type="http://schemas.openxmlformats.org/officeDocument/2006/relationships/image" Target="../media/image582.png"/><Relationship Id="rId27" Type="http://schemas.openxmlformats.org/officeDocument/2006/relationships/image" Target="../media/image587.png"/><Relationship Id="rId30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8.jpg"/><Relationship Id="rId13" Type="http://schemas.openxmlformats.org/officeDocument/2006/relationships/image" Target="../media/image603.png"/><Relationship Id="rId3" Type="http://schemas.openxmlformats.org/officeDocument/2006/relationships/image" Target="../media/image593.jpg"/><Relationship Id="rId7" Type="http://schemas.openxmlformats.org/officeDocument/2006/relationships/image" Target="../media/image597.jpg"/><Relationship Id="rId12" Type="http://schemas.openxmlformats.org/officeDocument/2006/relationships/image" Target="../media/image602.png"/><Relationship Id="rId2" Type="http://schemas.openxmlformats.org/officeDocument/2006/relationships/image" Target="../media/image59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6.jpg"/><Relationship Id="rId11" Type="http://schemas.openxmlformats.org/officeDocument/2006/relationships/image" Target="../media/image601.jpg"/><Relationship Id="rId5" Type="http://schemas.openxmlformats.org/officeDocument/2006/relationships/image" Target="../media/image595.jpg"/><Relationship Id="rId10" Type="http://schemas.openxmlformats.org/officeDocument/2006/relationships/image" Target="../media/image600.jpg"/><Relationship Id="rId4" Type="http://schemas.openxmlformats.org/officeDocument/2006/relationships/image" Target="../media/image594.jpg"/><Relationship Id="rId9" Type="http://schemas.openxmlformats.org/officeDocument/2006/relationships/image" Target="../media/image599.jpg"/><Relationship Id="rId1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605.png"/><Relationship Id="rId7" Type="http://schemas.openxmlformats.org/officeDocument/2006/relationships/image" Target="../media/image451.png"/><Relationship Id="rId2" Type="http://schemas.openxmlformats.org/officeDocument/2006/relationships/image" Target="../media/image60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8.png"/><Relationship Id="rId5" Type="http://schemas.openxmlformats.org/officeDocument/2006/relationships/image" Target="../media/image607.png"/><Relationship Id="rId4" Type="http://schemas.openxmlformats.org/officeDocument/2006/relationships/image" Target="../media/image606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649601" y="2575890"/>
            <a:ext cx="7380605" cy="862965"/>
            <a:chOff x="2649601" y="2575890"/>
            <a:chExt cx="7380605" cy="86296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9601" y="2575890"/>
              <a:ext cx="6291707" cy="8628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71229" y="2575890"/>
              <a:ext cx="1458468" cy="86288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2698369" y="3332353"/>
            <a:ext cx="6969125" cy="763905"/>
            <a:chOff x="2698369" y="3332353"/>
            <a:chExt cx="6969125" cy="76390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8369" y="3332353"/>
              <a:ext cx="6969125" cy="3901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51122" y="3705733"/>
              <a:ext cx="4058920" cy="390144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78395" y="2593848"/>
            <a:ext cx="120394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59423" y="3960876"/>
            <a:ext cx="5689600" cy="2455545"/>
          </a:xfrm>
          <a:custGeom>
            <a:avLst/>
            <a:gdLst/>
            <a:ahLst/>
            <a:cxnLst/>
            <a:rect l="l" t="t" r="r" b="b"/>
            <a:pathLst>
              <a:path w="5689600" h="2455545">
                <a:moveTo>
                  <a:pt x="0" y="49911"/>
                </a:moveTo>
                <a:lnTo>
                  <a:pt x="3923" y="30485"/>
                </a:lnTo>
                <a:lnTo>
                  <a:pt x="14620" y="14620"/>
                </a:lnTo>
                <a:lnTo>
                  <a:pt x="30485" y="3923"/>
                </a:lnTo>
                <a:lnTo>
                  <a:pt x="49911" y="0"/>
                </a:lnTo>
                <a:lnTo>
                  <a:pt x="5639181" y="0"/>
                </a:lnTo>
                <a:lnTo>
                  <a:pt x="5658606" y="3923"/>
                </a:lnTo>
                <a:lnTo>
                  <a:pt x="5674471" y="14620"/>
                </a:lnTo>
                <a:lnTo>
                  <a:pt x="5685168" y="30485"/>
                </a:lnTo>
                <a:lnTo>
                  <a:pt x="5689092" y="49911"/>
                </a:lnTo>
                <a:lnTo>
                  <a:pt x="5689092" y="2405227"/>
                </a:lnTo>
                <a:lnTo>
                  <a:pt x="5685168" y="2424667"/>
                </a:lnTo>
                <a:lnTo>
                  <a:pt x="5674471" y="2440539"/>
                </a:lnTo>
                <a:lnTo>
                  <a:pt x="5658606" y="2451240"/>
                </a:lnTo>
                <a:lnTo>
                  <a:pt x="5639181" y="2455164"/>
                </a:lnTo>
                <a:lnTo>
                  <a:pt x="49911" y="2455164"/>
                </a:lnTo>
                <a:lnTo>
                  <a:pt x="30485" y="2451240"/>
                </a:lnTo>
                <a:lnTo>
                  <a:pt x="14620" y="2440539"/>
                </a:lnTo>
                <a:lnTo>
                  <a:pt x="3923" y="2424667"/>
                </a:lnTo>
                <a:lnTo>
                  <a:pt x="0" y="2405227"/>
                </a:lnTo>
                <a:lnTo>
                  <a:pt x="0" y="49911"/>
                </a:lnTo>
                <a:close/>
              </a:path>
            </a:pathLst>
          </a:custGeom>
          <a:ln w="3175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59423" y="1412747"/>
            <a:ext cx="5697220" cy="2482850"/>
          </a:xfrm>
          <a:custGeom>
            <a:avLst/>
            <a:gdLst/>
            <a:ahLst/>
            <a:cxnLst/>
            <a:rect l="l" t="t" r="r" b="b"/>
            <a:pathLst>
              <a:path w="5697220" h="2482850">
                <a:moveTo>
                  <a:pt x="0" y="52704"/>
                </a:moveTo>
                <a:lnTo>
                  <a:pt x="4145" y="32200"/>
                </a:lnTo>
                <a:lnTo>
                  <a:pt x="15446" y="15446"/>
                </a:lnTo>
                <a:lnTo>
                  <a:pt x="32200" y="4145"/>
                </a:lnTo>
                <a:lnTo>
                  <a:pt x="52704" y="0"/>
                </a:lnTo>
                <a:lnTo>
                  <a:pt x="5644007" y="0"/>
                </a:lnTo>
                <a:lnTo>
                  <a:pt x="5664511" y="4145"/>
                </a:lnTo>
                <a:lnTo>
                  <a:pt x="5681265" y="15446"/>
                </a:lnTo>
                <a:lnTo>
                  <a:pt x="5692566" y="32200"/>
                </a:lnTo>
                <a:lnTo>
                  <a:pt x="5696711" y="52704"/>
                </a:lnTo>
                <a:lnTo>
                  <a:pt x="5696711" y="2429891"/>
                </a:lnTo>
                <a:lnTo>
                  <a:pt x="5692566" y="2450395"/>
                </a:lnTo>
                <a:lnTo>
                  <a:pt x="5681265" y="2467149"/>
                </a:lnTo>
                <a:lnTo>
                  <a:pt x="5664511" y="2478450"/>
                </a:lnTo>
                <a:lnTo>
                  <a:pt x="5644007" y="2482596"/>
                </a:lnTo>
                <a:lnTo>
                  <a:pt x="52704" y="2482596"/>
                </a:lnTo>
                <a:lnTo>
                  <a:pt x="32200" y="2478450"/>
                </a:lnTo>
                <a:lnTo>
                  <a:pt x="15446" y="2467149"/>
                </a:lnTo>
                <a:lnTo>
                  <a:pt x="4145" y="2450395"/>
                </a:lnTo>
                <a:lnTo>
                  <a:pt x="0" y="2429891"/>
                </a:lnTo>
                <a:lnTo>
                  <a:pt x="0" y="52704"/>
                </a:lnTo>
                <a:close/>
              </a:path>
            </a:pathLst>
          </a:custGeom>
          <a:ln w="3175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41896" y="1411160"/>
            <a:ext cx="5558155" cy="5006975"/>
            <a:chOff x="441896" y="1411160"/>
            <a:chExt cx="5558155" cy="5006975"/>
          </a:xfrm>
        </p:grpSpPr>
        <p:sp>
          <p:nvSpPr>
            <p:cNvPr id="5" name="object 5"/>
            <p:cNvSpPr/>
            <p:nvPr/>
          </p:nvSpPr>
          <p:spPr>
            <a:xfrm>
              <a:off x="443483" y="1412747"/>
              <a:ext cx="5554980" cy="5003800"/>
            </a:xfrm>
            <a:custGeom>
              <a:avLst/>
              <a:gdLst/>
              <a:ahLst/>
              <a:cxnLst/>
              <a:rect l="l" t="t" r="r" b="b"/>
              <a:pathLst>
                <a:path w="5554980" h="5003800">
                  <a:moveTo>
                    <a:pt x="0" y="50546"/>
                  </a:moveTo>
                  <a:lnTo>
                    <a:pt x="3967" y="30861"/>
                  </a:lnTo>
                  <a:lnTo>
                    <a:pt x="14787" y="14795"/>
                  </a:lnTo>
                  <a:lnTo>
                    <a:pt x="30834" y="3968"/>
                  </a:lnTo>
                  <a:lnTo>
                    <a:pt x="50482" y="0"/>
                  </a:lnTo>
                  <a:lnTo>
                    <a:pt x="5504433" y="0"/>
                  </a:lnTo>
                  <a:lnTo>
                    <a:pt x="5524119" y="3968"/>
                  </a:lnTo>
                  <a:lnTo>
                    <a:pt x="5540184" y="14795"/>
                  </a:lnTo>
                  <a:lnTo>
                    <a:pt x="5551011" y="30861"/>
                  </a:lnTo>
                  <a:lnTo>
                    <a:pt x="5554980" y="50546"/>
                  </a:lnTo>
                  <a:lnTo>
                    <a:pt x="5554980" y="4952809"/>
                  </a:lnTo>
                  <a:lnTo>
                    <a:pt x="5551011" y="4972457"/>
                  </a:lnTo>
                  <a:lnTo>
                    <a:pt x="5540184" y="4988504"/>
                  </a:lnTo>
                  <a:lnTo>
                    <a:pt x="5524119" y="4999324"/>
                  </a:lnTo>
                  <a:lnTo>
                    <a:pt x="5504433" y="5003292"/>
                  </a:lnTo>
                  <a:lnTo>
                    <a:pt x="50482" y="5003292"/>
                  </a:lnTo>
                  <a:lnTo>
                    <a:pt x="30834" y="4999324"/>
                  </a:lnTo>
                  <a:lnTo>
                    <a:pt x="14787" y="4988504"/>
                  </a:lnTo>
                  <a:lnTo>
                    <a:pt x="3967" y="4972457"/>
                  </a:lnTo>
                  <a:lnTo>
                    <a:pt x="0" y="4952809"/>
                  </a:lnTo>
                  <a:lnTo>
                    <a:pt x="0" y="50546"/>
                  </a:lnTo>
                  <a:close/>
                </a:path>
              </a:pathLst>
            </a:custGeom>
            <a:ln w="317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4048" y="2673121"/>
              <a:ext cx="1118615" cy="60195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194048" y="2673095"/>
              <a:ext cx="1016635" cy="500380"/>
            </a:xfrm>
            <a:custGeom>
              <a:avLst/>
              <a:gdLst/>
              <a:ahLst/>
              <a:cxnLst/>
              <a:rect l="l" t="t" r="r" b="b"/>
              <a:pathLst>
                <a:path w="1016635" h="500380">
                  <a:moveTo>
                    <a:pt x="962532" y="0"/>
                  </a:moveTo>
                  <a:lnTo>
                    <a:pt x="53975" y="0"/>
                  </a:lnTo>
                  <a:lnTo>
                    <a:pt x="32950" y="4236"/>
                  </a:lnTo>
                  <a:lnTo>
                    <a:pt x="15795" y="15795"/>
                  </a:lnTo>
                  <a:lnTo>
                    <a:pt x="4236" y="32950"/>
                  </a:lnTo>
                  <a:lnTo>
                    <a:pt x="0" y="53975"/>
                  </a:lnTo>
                  <a:lnTo>
                    <a:pt x="0" y="445896"/>
                  </a:lnTo>
                  <a:lnTo>
                    <a:pt x="4236" y="466921"/>
                  </a:lnTo>
                  <a:lnTo>
                    <a:pt x="15795" y="484076"/>
                  </a:lnTo>
                  <a:lnTo>
                    <a:pt x="32950" y="495635"/>
                  </a:lnTo>
                  <a:lnTo>
                    <a:pt x="53975" y="499871"/>
                  </a:lnTo>
                  <a:lnTo>
                    <a:pt x="962532" y="499871"/>
                  </a:lnTo>
                  <a:lnTo>
                    <a:pt x="983557" y="495635"/>
                  </a:lnTo>
                  <a:lnTo>
                    <a:pt x="1000712" y="484076"/>
                  </a:lnTo>
                  <a:lnTo>
                    <a:pt x="1012271" y="466921"/>
                  </a:lnTo>
                  <a:lnTo>
                    <a:pt x="1016507" y="445896"/>
                  </a:lnTo>
                  <a:lnTo>
                    <a:pt x="1016507" y="53975"/>
                  </a:lnTo>
                  <a:lnTo>
                    <a:pt x="1012271" y="32950"/>
                  </a:lnTo>
                  <a:lnTo>
                    <a:pt x="1000712" y="15795"/>
                  </a:lnTo>
                  <a:lnTo>
                    <a:pt x="983557" y="4236"/>
                  </a:lnTo>
                  <a:lnTo>
                    <a:pt x="962532" y="0"/>
                  </a:lnTo>
                  <a:close/>
                </a:path>
              </a:pathLst>
            </a:custGeom>
            <a:solidFill>
              <a:srgbClr val="F1F1F1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6518" y="2710306"/>
              <a:ext cx="664972" cy="2240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4218" y="2912998"/>
              <a:ext cx="904582" cy="2240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4607" y="3649980"/>
              <a:ext cx="4293108" cy="20802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59941" y="3632453"/>
              <a:ext cx="4311650" cy="1889760"/>
            </a:xfrm>
            <a:custGeom>
              <a:avLst/>
              <a:gdLst/>
              <a:ahLst/>
              <a:cxnLst/>
              <a:rect l="l" t="t" r="r" b="b"/>
              <a:pathLst>
                <a:path w="4311650" h="1889760">
                  <a:moveTo>
                    <a:pt x="0" y="1889760"/>
                  </a:moveTo>
                  <a:lnTo>
                    <a:pt x="47904" y="1873672"/>
                  </a:lnTo>
                  <a:lnTo>
                    <a:pt x="95811" y="1857927"/>
                  </a:lnTo>
                  <a:lnTo>
                    <a:pt x="143719" y="1842379"/>
                  </a:lnTo>
                  <a:lnTo>
                    <a:pt x="191627" y="1826881"/>
                  </a:lnTo>
                  <a:lnTo>
                    <a:pt x="239536" y="1811289"/>
                  </a:lnTo>
                  <a:lnTo>
                    <a:pt x="287443" y="1795457"/>
                  </a:lnTo>
                  <a:lnTo>
                    <a:pt x="335348" y="1779240"/>
                  </a:lnTo>
                  <a:lnTo>
                    <a:pt x="383251" y="1762491"/>
                  </a:lnTo>
                  <a:lnTo>
                    <a:pt x="431149" y="1745066"/>
                  </a:lnTo>
                  <a:lnTo>
                    <a:pt x="479044" y="1726819"/>
                  </a:lnTo>
                  <a:lnTo>
                    <a:pt x="526939" y="1707971"/>
                  </a:lnTo>
                  <a:lnTo>
                    <a:pt x="574840" y="1688798"/>
                  </a:lnTo>
                  <a:lnTo>
                    <a:pt x="622746" y="1669233"/>
                  </a:lnTo>
                  <a:lnTo>
                    <a:pt x="670655" y="1649210"/>
                  </a:lnTo>
                  <a:lnTo>
                    <a:pt x="718566" y="1628663"/>
                  </a:lnTo>
                  <a:lnTo>
                    <a:pt x="766476" y="1607526"/>
                  </a:lnTo>
                  <a:lnTo>
                    <a:pt x="814385" y="1585732"/>
                  </a:lnTo>
                  <a:lnTo>
                    <a:pt x="862291" y="1563214"/>
                  </a:lnTo>
                  <a:lnTo>
                    <a:pt x="910192" y="1539907"/>
                  </a:lnTo>
                  <a:lnTo>
                    <a:pt x="958088" y="1515745"/>
                  </a:lnTo>
                  <a:lnTo>
                    <a:pt x="1001628" y="1492547"/>
                  </a:lnTo>
                  <a:lnTo>
                    <a:pt x="1045174" y="1467917"/>
                  </a:lnTo>
                  <a:lnTo>
                    <a:pt x="1088724" y="1442173"/>
                  </a:lnTo>
                  <a:lnTo>
                    <a:pt x="1132277" y="1415634"/>
                  </a:lnTo>
                  <a:lnTo>
                    <a:pt x="1175832" y="1388617"/>
                  </a:lnTo>
                  <a:lnTo>
                    <a:pt x="1219387" y="1361440"/>
                  </a:lnTo>
                  <a:lnTo>
                    <a:pt x="1262942" y="1334423"/>
                  </a:lnTo>
                  <a:lnTo>
                    <a:pt x="1306495" y="1307884"/>
                  </a:lnTo>
                  <a:lnTo>
                    <a:pt x="1350045" y="1282140"/>
                  </a:lnTo>
                  <a:lnTo>
                    <a:pt x="1393591" y="1257510"/>
                  </a:lnTo>
                  <a:lnTo>
                    <a:pt x="1437132" y="1234313"/>
                  </a:lnTo>
                  <a:lnTo>
                    <a:pt x="1485027" y="1210016"/>
                  </a:lnTo>
                  <a:lnTo>
                    <a:pt x="1532928" y="1186427"/>
                  </a:lnTo>
                  <a:lnTo>
                    <a:pt x="1580834" y="1163546"/>
                  </a:lnTo>
                  <a:lnTo>
                    <a:pt x="1628743" y="1141371"/>
                  </a:lnTo>
                  <a:lnTo>
                    <a:pt x="1676653" y="1119901"/>
                  </a:lnTo>
                  <a:lnTo>
                    <a:pt x="1724564" y="1099137"/>
                  </a:lnTo>
                  <a:lnTo>
                    <a:pt x="1772473" y="1079076"/>
                  </a:lnTo>
                  <a:lnTo>
                    <a:pt x="1820379" y="1059719"/>
                  </a:lnTo>
                  <a:lnTo>
                    <a:pt x="1868280" y="1041064"/>
                  </a:lnTo>
                  <a:lnTo>
                    <a:pt x="1916176" y="1023112"/>
                  </a:lnTo>
                  <a:lnTo>
                    <a:pt x="1964071" y="1006213"/>
                  </a:lnTo>
                  <a:lnTo>
                    <a:pt x="2011972" y="990506"/>
                  </a:lnTo>
                  <a:lnTo>
                    <a:pt x="2059878" y="975779"/>
                  </a:lnTo>
                  <a:lnTo>
                    <a:pt x="2107787" y="961820"/>
                  </a:lnTo>
                  <a:lnTo>
                    <a:pt x="2155698" y="948420"/>
                  </a:lnTo>
                  <a:lnTo>
                    <a:pt x="2203608" y="935366"/>
                  </a:lnTo>
                  <a:lnTo>
                    <a:pt x="2251517" y="922447"/>
                  </a:lnTo>
                  <a:lnTo>
                    <a:pt x="2299423" y="909454"/>
                  </a:lnTo>
                  <a:lnTo>
                    <a:pt x="2347324" y="896173"/>
                  </a:lnTo>
                  <a:lnTo>
                    <a:pt x="2395220" y="882396"/>
                  </a:lnTo>
                  <a:lnTo>
                    <a:pt x="2443115" y="868967"/>
                  </a:lnTo>
                  <a:lnTo>
                    <a:pt x="2491016" y="856520"/>
                  </a:lnTo>
                  <a:lnTo>
                    <a:pt x="2538922" y="844632"/>
                  </a:lnTo>
                  <a:lnTo>
                    <a:pt x="2586831" y="832882"/>
                  </a:lnTo>
                  <a:lnTo>
                    <a:pt x="2634741" y="820848"/>
                  </a:lnTo>
                  <a:lnTo>
                    <a:pt x="2682652" y="808110"/>
                  </a:lnTo>
                  <a:lnTo>
                    <a:pt x="2730561" y="794245"/>
                  </a:lnTo>
                  <a:lnTo>
                    <a:pt x="2778467" y="778833"/>
                  </a:lnTo>
                  <a:lnTo>
                    <a:pt x="2826368" y="761451"/>
                  </a:lnTo>
                  <a:lnTo>
                    <a:pt x="2874264" y="741680"/>
                  </a:lnTo>
                  <a:lnTo>
                    <a:pt x="2917804" y="720852"/>
                  </a:lnTo>
                  <a:lnTo>
                    <a:pt x="2961350" y="697171"/>
                  </a:lnTo>
                  <a:lnTo>
                    <a:pt x="3004900" y="671269"/>
                  </a:lnTo>
                  <a:lnTo>
                    <a:pt x="3048453" y="643781"/>
                  </a:lnTo>
                  <a:lnTo>
                    <a:pt x="3092008" y="615342"/>
                  </a:lnTo>
                  <a:lnTo>
                    <a:pt x="3135563" y="586585"/>
                  </a:lnTo>
                  <a:lnTo>
                    <a:pt x="3179118" y="558146"/>
                  </a:lnTo>
                  <a:lnTo>
                    <a:pt x="3222671" y="530658"/>
                  </a:lnTo>
                  <a:lnTo>
                    <a:pt x="3266221" y="504756"/>
                  </a:lnTo>
                  <a:lnTo>
                    <a:pt x="3309767" y="481075"/>
                  </a:lnTo>
                  <a:lnTo>
                    <a:pt x="3353308" y="460248"/>
                  </a:lnTo>
                  <a:lnTo>
                    <a:pt x="3401203" y="441278"/>
                  </a:lnTo>
                  <a:lnTo>
                    <a:pt x="3449104" y="425947"/>
                  </a:lnTo>
                  <a:lnTo>
                    <a:pt x="3497010" y="413299"/>
                  </a:lnTo>
                  <a:lnTo>
                    <a:pt x="3544919" y="402376"/>
                  </a:lnTo>
                  <a:lnTo>
                    <a:pt x="3592829" y="392223"/>
                  </a:lnTo>
                  <a:lnTo>
                    <a:pt x="3640740" y="381883"/>
                  </a:lnTo>
                  <a:lnTo>
                    <a:pt x="3688649" y="370401"/>
                  </a:lnTo>
                  <a:lnTo>
                    <a:pt x="3736555" y="356819"/>
                  </a:lnTo>
                  <a:lnTo>
                    <a:pt x="3784456" y="340181"/>
                  </a:lnTo>
                  <a:lnTo>
                    <a:pt x="3832352" y="319532"/>
                  </a:lnTo>
                  <a:lnTo>
                    <a:pt x="3875892" y="297201"/>
                  </a:lnTo>
                  <a:lnTo>
                    <a:pt x="3919438" y="272320"/>
                  </a:lnTo>
                  <a:lnTo>
                    <a:pt x="3962988" y="245291"/>
                  </a:lnTo>
                  <a:lnTo>
                    <a:pt x="4006541" y="216515"/>
                  </a:lnTo>
                  <a:lnTo>
                    <a:pt x="4050096" y="186395"/>
                  </a:lnTo>
                  <a:lnTo>
                    <a:pt x="4093651" y="155335"/>
                  </a:lnTo>
                  <a:lnTo>
                    <a:pt x="4137206" y="123735"/>
                  </a:lnTo>
                  <a:lnTo>
                    <a:pt x="4180759" y="91999"/>
                  </a:lnTo>
                  <a:lnTo>
                    <a:pt x="4224309" y="60530"/>
                  </a:lnTo>
                  <a:lnTo>
                    <a:pt x="4267855" y="29729"/>
                  </a:lnTo>
                  <a:lnTo>
                    <a:pt x="4311396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5943" y="3883113"/>
              <a:ext cx="1118616" cy="60354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75943" y="3883152"/>
              <a:ext cx="1016635" cy="501650"/>
            </a:xfrm>
            <a:custGeom>
              <a:avLst/>
              <a:gdLst/>
              <a:ahLst/>
              <a:cxnLst/>
              <a:rect l="l" t="t" r="r" b="b"/>
              <a:pathLst>
                <a:path w="1016635" h="501650">
                  <a:moveTo>
                    <a:pt x="962279" y="0"/>
                  </a:moveTo>
                  <a:lnTo>
                    <a:pt x="54178" y="0"/>
                  </a:lnTo>
                  <a:lnTo>
                    <a:pt x="33089" y="4258"/>
                  </a:lnTo>
                  <a:lnTo>
                    <a:pt x="15868" y="15875"/>
                  </a:lnTo>
                  <a:lnTo>
                    <a:pt x="4257" y="33111"/>
                  </a:lnTo>
                  <a:lnTo>
                    <a:pt x="0" y="54229"/>
                  </a:lnTo>
                  <a:lnTo>
                    <a:pt x="0" y="447167"/>
                  </a:lnTo>
                  <a:lnTo>
                    <a:pt x="4257" y="468284"/>
                  </a:lnTo>
                  <a:lnTo>
                    <a:pt x="15868" y="485521"/>
                  </a:lnTo>
                  <a:lnTo>
                    <a:pt x="33089" y="497137"/>
                  </a:lnTo>
                  <a:lnTo>
                    <a:pt x="54178" y="501396"/>
                  </a:lnTo>
                  <a:lnTo>
                    <a:pt x="962279" y="501396"/>
                  </a:lnTo>
                  <a:lnTo>
                    <a:pt x="983396" y="497137"/>
                  </a:lnTo>
                  <a:lnTo>
                    <a:pt x="1000633" y="485521"/>
                  </a:lnTo>
                  <a:lnTo>
                    <a:pt x="1012249" y="468284"/>
                  </a:lnTo>
                  <a:lnTo>
                    <a:pt x="1016507" y="447167"/>
                  </a:lnTo>
                  <a:lnTo>
                    <a:pt x="1016507" y="54229"/>
                  </a:lnTo>
                  <a:lnTo>
                    <a:pt x="1012249" y="33111"/>
                  </a:lnTo>
                  <a:lnTo>
                    <a:pt x="1000632" y="15875"/>
                  </a:lnTo>
                  <a:lnTo>
                    <a:pt x="983396" y="4258"/>
                  </a:lnTo>
                  <a:lnTo>
                    <a:pt x="962279" y="0"/>
                  </a:lnTo>
                  <a:close/>
                </a:path>
              </a:pathLst>
            </a:custGeom>
            <a:solidFill>
              <a:srgbClr val="F1F1F1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3245" y="3924046"/>
              <a:ext cx="550468" cy="2240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54887" y="4126737"/>
              <a:ext cx="904582" cy="224028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14588" y="4655820"/>
            <a:ext cx="2921507" cy="1441704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6405117" y="4581397"/>
            <a:ext cx="1428750" cy="254635"/>
            <a:chOff x="6405117" y="4581397"/>
            <a:chExt cx="1428750" cy="254635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05117" y="4581397"/>
              <a:ext cx="258063" cy="2545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98665" y="4581397"/>
              <a:ext cx="1234782" cy="254507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6395592" y="5034660"/>
            <a:ext cx="1493520" cy="254635"/>
            <a:chOff x="6395592" y="5034660"/>
            <a:chExt cx="1493520" cy="254635"/>
          </a:xfrm>
        </p:grpSpPr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95592" y="5034660"/>
              <a:ext cx="288543" cy="25450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12000" y="5034660"/>
              <a:ext cx="1277112" cy="254507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6355969" y="5479999"/>
            <a:ext cx="1069975" cy="255270"/>
            <a:chOff x="6355969" y="5479999"/>
            <a:chExt cx="1069975" cy="255270"/>
          </a:xfrm>
        </p:grpSpPr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55969" y="5479999"/>
              <a:ext cx="347472" cy="25481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16573" y="5479999"/>
              <a:ext cx="808990" cy="254812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6388861" y="5885688"/>
            <a:ext cx="1182370" cy="254635"/>
            <a:chOff x="6388861" y="5885688"/>
            <a:chExt cx="1182370" cy="254635"/>
          </a:xfrm>
        </p:grpSpPr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88861" y="5885688"/>
              <a:ext cx="320039" cy="25450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02221" y="5885688"/>
              <a:ext cx="968590" cy="254508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6649973" y="4863846"/>
            <a:ext cx="1760855" cy="0"/>
          </a:xfrm>
          <a:custGeom>
            <a:avLst/>
            <a:gdLst/>
            <a:ahLst/>
            <a:cxnLst/>
            <a:rect l="l" t="t" r="r" b="b"/>
            <a:pathLst>
              <a:path w="1760854">
                <a:moveTo>
                  <a:pt x="0" y="0"/>
                </a:moveTo>
                <a:lnTo>
                  <a:pt x="1760347" y="0"/>
                </a:lnTo>
              </a:path>
            </a:pathLst>
          </a:custGeom>
          <a:ln w="25400">
            <a:solidFill>
              <a:srgbClr val="EDB0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640830" y="5310378"/>
            <a:ext cx="1159510" cy="0"/>
          </a:xfrm>
          <a:custGeom>
            <a:avLst/>
            <a:gdLst/>
            <a:ahLst/>
            <a:cxnLst/>
            <a:rect l="l" t="t" r="r" b="b"/>
            <a:pathLst>
              <a:path w="1159509">
                <a:moveTo>
                  <a:pt x="0" y="0"/>
                </a:moveTo>
                <a:lnTo>
                  <a:pt x="1159255" y="0"/>
                </a:lnTo>
              </a:path>
            </a:pathLst>
          </a:custGeom>
          <a:ln w="25400">
            <a:solidFill>
              <a:srgbClr val="9393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60642" y="5753861"/>
            <a:ext cx="846455" cy="0"/>
          </a:xfrm>
          <a:custGeom>
            <a:avLst/>
            <a:gdLst/>
            <a:ahLst/>
            <a:cxnLst/>
            <a:rect l="l" t="t" r="r" b="b"/>
            <a:pathLst>
              <a:path w="846454">
                <a:moveTo>
                  <a:pt x="0" y="0"/>
                </a:moveTo>
                <a:lnTo>
                  <a:pt x="845947" y="0"/>
                </a:lnTo>
              </a:path>
            </a:pathLst>
          </a:custGeom>
          <a:ln w="25400">
            <a:solidFill>
              <a:srgbClr val="00F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40830" y="6157721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941" y="0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21538" y="280746"/>
            <a:ext cx="7253605" cy="574852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1825751" y="4398264"/>
            <a:ext cx="0" cy="1330960"/>
          </a:xfrm>
          <a:custGeom>
            <a:avLst/>
            <a:gdLst/>
            <a:ahLst/>
            <a:cxnLst/>
            <a:rect l="l" t="t" r="r" b="b"/>
            <a:pathLst>
              <a:path h="1330960">
                <a:moveTo>
                  <a:pt x="0" y="0"/>
                </a:moveTo>
                <a:lnTo>
                  <a:pt x="0" y="1330883"/>
                </a:lnTo>
              </a:path>
            </a:pathLst>
          </a:custGeom>
          <a:ln w="6350">
            <a:solidFill>
              <a:srgbClr val="F1F1F1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937759" y="3172967"/>
            <a:ext cx="0" cy="2560320"/>
          </a:xfrm>
          <a:custGeom>
            <a:avLst/>
            <a:gdLst/>
            <a:ahLst/>
            <a:cxnLst/>
            <a:rect l="l" t="t" r="r" b="b"/>
            <a:pathLst>
              <a:path h="2560320">
                <a:moveTo>
                  <a:pt x="0" y="0"/>
                </a:moveTo>
                <a:lnTo>
                  <a:pt x="0" y="2560231"/>
                </a:lnTo>
              </a:path>
            </a:pathLst>
          </a:custGeom>
          <a:ln w="6350">
            <a:solidFill>
              <a:srgbClr val="F1F1F1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1656588" y="5079453"/>
            <a:ext cx="341630" cy="340360"/>
            <a:chOff x="1656588" y="5079453"/>
            <a:chExt cx="341630" cy="340360"/>
          </a:xfrm>
        </p:grpSpPr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56588" y="5079453"/>
              <a:ext cx="341401" cy="33989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23834" y="5146738"/>
              <a:ext cx="211454" cy="209931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4765547" y="3761194"/>
            <a:ext cx="341630" cy="340360"/>
            <a:chOff x="4765547" y="3761194"/>
            <a:chExt cx="341630" cy="340360"/>
          </a:xfrm>
        </p:grpSpPr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65547" y="3761194"/>
              <a:ext cx="341401" cy="33989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832794" y="3828478"/>
              <a:ext cx="211454" cy="209931"/>
            </a:xfrm>
            <a:prstGeom prst="rect">
              <a:avLst/>
            </a:prstGeom>
          </p:spPr>
        </p:pic>
      </p:grpSp>
      <p:pic>
        <p:nvPicPr>
          <p:cNvPr id="42" name="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613661" y="5756757"/>
            <a:ext cx="525780" cy="224028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733797" y="5756757"/>
            <a:ext cx="514350" cy="224028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6836409" y="2496007"/>
            <a:ext cx="761365" cy="695325"/>
            <a:chOff x="6836409" y="2496007"/>
            <a:chExt cx="761365" cy="695325"/>
          </a:xfrm>
        </p:grpSpPr>
        <p:pic>
          <p:nvPicPr>
            <p:cNvPr id="45" name="object 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843648" y="2903219"/>
              <a:ext cx="693420" cy="28803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836409" y="2496007"/>
              <a:ext cx="694944" cy="51236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301737" y="2568574"/>
              <a:ext cx="295655" cy="224027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8510651" y="2492959"/>
            <a:ext cx="749935" cy="693420"/>
            <a:chOff x="8510651" y="2492959"/>
            <a:chExt cx="749935" cy="693420"/>
          </a:xfrm>
        </p:grpSpPr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510651" y="2492959"/>
              <a:ext cx="697229" cy="51236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964422" y="2571953"/>
              <a:ext cx="295655" cy="22433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599297" y="2897759"/>
              <a:ext cx="510031" cy="288036"/>
            </a:xfrm>
            <a:prstGeom prst="rect">
              <a:avLst/>
            </a:prstGeom>
          </p:spPr>
        </p:pic>
      </p:grpSp>
      <p:pic>
        <p:nvPicPr>
          <p:cNvPr id="52" name="object 5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61364" y="1828545"/>
            <a:ext cx="2701798" cy="288036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6698868" y="1557782"/>
            <a:ext cx="2533650" cy="533400"/>
            <a:chOff x="6698868" y="1557782"/>
            <a:chExt cx="2533650" cy="533400"/>
          </a:xfrm>
        </p:grpSpPr>
        <p:pic>
          <p:nvPicPr>
            <p:cNvPr id="54" name="object 5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698868" y="1557782"/>
              <a:ext cx="2533650" cy="25450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442580" y="1836674"/>
              <a:ext cx="982408" cy="254508"/>
            </a:xfrm>
            <a:prstGeom prst="rect">
              <a:avLst/>
            </a:prstGeom>
          </p:spPr>
        </p:pic>
      </p:grpSp>
      <p:sp>
        <p:nvSpPr>
          <p:cNvPr id="56" name="object 56"/>
          <p:cNvSpPr/>
          <p:nvPr/>
        </p:nvSpPr>
        <p:spPr>
          <a:xfrm>
            <a:off x="6397188" y="2186177"/>
            <a:ext cx="1237615" cy="1377950"/>
          </a:xfrm>
          <a:custGeom>
            <a:avLst/>
            <a:gdLst/>
            <a:ahLst/>
            <a:cxnLst/>
            <a:rect l="l" t="t" r="r" b="b"/>
            <a:pathLst>
              <a:path w="1237615" h="1377950">
                <a:moveTo>
                  <a:pt x="1237289" y="1130427"/>
                </a:moveTo>
                <a:lnTo>
                  <a:pt x="1205301" y="1165632"/>
                </a:lnTo>
                <a:lnTo>
                  <a:pt x="1171445" y="1198185"/>
                </a:lnTo>
                <a:lnTo>
                  <a:pt x="1135865" y="1228072"/>
                </a:lnTo>
                <a:lnTo>
                  <a:pt x="1098711" y="1255279"/>
                </a:lnTo>
                <a:lnTo>
                  <a:pt x="1060127" y="1279795"/>
                </a:lnTo>
                <a:lnTo>
                  <a:pt x="1020262" y="1301607"/>
                </a:lnTo>
                <a:lnTo>
                  <a:pt x="979261" y="1320701"/>
                </a:lnTo>
                <a:lnTo>
                  <a:pt x="937273" y="1337065"/>
                </a:lnTo>
                <a:lnTo>
                  <a:pt x="894442" y="1350686"/>
                </a:lnTo>
                <a:lnTo>
                  <a:pt x="850918" y="1361552"/>
                </a:lnTo>
                <a:lnTo>
                  <a:pt x="806845" y="1369649"/>
                </a:lnTo>
                <a:lnTo>
                  <a:pt x="762372" y="1374965"/>
                </a:lnTo>
                <a:lnTo>
                  <a:pt x="717645" y="1377487"/>
                </a:lnTo>
                <a:lnTo>
                  <a:pt x="672811" y="1377202"/>
                </a:lnTo>
                <a:lnTo>
                  <a:pt x="628016" y="1374098"/>
                </a:lnTo>
                <a:lnTo>
                  <a:pt x="583408" y="1368161"/>
                </a:lnTo>
                <a:lnTo>
                  <a:pt x="539133" y="1359379"/>
                </a:lnTo>
                <a:lnTo>
                  <a:pt x="495339" y="1347739"/>
                </a:lnTo>
                <a:lnTo>
                  <a:pt x="452172" y="1333229"/>
                </a:lnTo>
                <a:lnTo>
                  <a:pt x="409778" y="1315835"/>
                </a:lnTo>
                <a:lnTo>
                  <a:pt x="368305" y="1295544"/>
                </a:lnTo>
                <a:lnTo>
                  <a:pt x="327900" y="1272345"/>
                </a:lnTo>
                <a:lnTo>
                  <a:pt x="288709" y="1246224"/>
                </a:lnTo>
                <a:lnTo>
                  <a:pt x="250880" y="1217168"/>
                </a:lnTo>
                <a:lnTo>
                  <a:pt x="215138" y="1185670"/>
                </a:lnTo>
                <a:lnTo>
                  <a:pt x="182087" y="1152331"/>
                </a:lnTo>
                <a:lnTo>
                  <a:pt x="151742" y="1117294"/>
                </a:lnTo>
                <a:lnTo>
                  <a:pt x="124116" y="1080705"/>
                </a:lnTo>
                <a:lnTo>
                  <a:pt x="99222" y="1042707"/>
                </a:lnTo>
                <a:lnTo>
                  <a:pt x="77072" y="1003446"/>
                </a:lnTo>
                <a:lnTo>
                  <a:pt x="57681" y="963067"/>
                </a:lnTo>
                <a:lnTo>
                  <a:pt x="41062" y="921714"/>
                </a:lnTo>
                <a:lnTo>
                  <a:pt x="27227" y="879532"/>
                </a:lnTo>
                <a:lnTo>
                  <a:pt x="16190" y="836665"/>
                </a:lnTo>
                <a:lnTo>
                  <a:pt x="7964" y="793259"/>
                </a:lnTo>
                <a:lnTo>
                  <a:pt x="2563" y="749458"/>
                </a:lnTo>
                <a:lnTo>
                  <a:pt x="0" y="705407"/>
                </a:lnTo>
                <a:lnTo>
                  <a:pt x="287" y="661251"/>
                </a:lnTo>
                <a:lnTo>
                  <a:pt x="3438" y="617135"/>
                </a:lnTo>
                <a:lnTo>
                  <a:pt x="9467" y="573202"/>
                </a:lnTo>
                <a:lnTo>
                  <a:pt x="18386" y="529599"/>
                </a:lnTo>
                <a:lnTo>
                  <a:pt x="30209" y="486469"/>
                </a:lnTo>
                <a:lnTo>
                  <a:pt x="44950" y="443958"/>
                </a:lnTo>
                <a:lnTo>
                  <a:pt x="62620" y="402210"/>
                </a:lnTo>
                <a:lnTo>
                  <a:pt x="83234" y="361370"/>
                </a:lnTo>
                <a:lnTo>
                  <a:pt x="106805" y="321582"/>
                </a:lnTo>
                <a:lnTo>
                  <a:pt x="133345" y="282992"/>
                </a:lnTo>
                <a:lnTo>
                  <a:pt x="162869" y="245745"/>
                </a:lnTo>
                <a:lnTo>
                  <a:pt x="197691" y="207692"/>
                </a:lnTo>
                <a:lnTo>
                  <a:pt x="235048" y="172498"/>
                </a:lnTo>
                <a:lnTo>
                  <a:pt x="274751" y="140258"/>
                </a:lnTo>
                <a:lnTo>
                  <a:pt x="316616" y="111066"/>
                </a:lnTo>
                <a:lnTo>
                  <a:pt x="360454" y="85016"/>
                </a:lnTo>
                <a:lnTo>
                  <a:pt x="406080" y="62203"/>
                </a:lnTo>
                <a:lnTo>
                  <a:pt x="453306" y="42722"/>
                </a:lnTo>
                <a:lnTo>
                  <a:pt x="501946" y="26666"/>
                </a:lnTo>
                <a:lnTo>
                  <a:pt x="551814" y="14131"/>
                </a:lnTo>
                <a:lnTo>
                  <a:pt x="602723" y="5211"/>
                </a:lnTo>
                <a:lnTo>
                  <a:pt x="654486" y="0"/>
                </a:lnTo>
              </a:path>
            </a:pathLst>
          </a:custGeom>
          <a:ln w="41275">
            <a:solidFill>
              <a:srgbClr val="C55A1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8009989" y="2163959"/>
            <a:ext cx="1452880" cy="1421130"/>
            <a:chOff x="8009989" y="2163959"/>
            <a:chExt cx="1452880" cy="1421130"/>
          </a:xfrm>
        </p:grpSpPr>
        <p:sp>
          <p:nvSpPr>
            <p:cNvPr id="58" name="object 58"/>
            <p:cNvSpPr/>
            <p:nvPr/>
          </p:nvSpPr>
          <p:spPr>
            <a:xfrm>
              <a:off x="8646287" y="2184597"/>
              <a:ext cx="796290" cy="1298575"/>
            </a:xfrm>
            <a:custGeom>
              <a:avLst/>
              <a:gdLst/>
              <a:ahLst/>
              <a:cxnLst/>
              <a:rect l="l" t="t" r="r" b="b"/>
              <a:pathLst>
                <a:path w="796290" h="1298575">
                  <a:moveTo>
                    <a:pt x="0" y="7041"/>
                  </a:moveTo>
                  <a:lnTo>
                    <a:pt x="47429" y="1930"/>
                  </a:lnTo>
                  <a:lnTo>
                    <a:pt x="94453" y="0"/>
                  </a:lnTo>
                  <a:lnTo>
                    <a:pt x="140953" y="1164"/>
                  </a:lnTo>
                  <a:lnTo>
                    <a:pt x="186812" y="5337"/>
                  </a:lnTo>
                  <a:lnTo>
                    <a:pt x="231914" y="12432"/>
                  </a:lnTo>
                  <a:lnTo>
                    <a:pt x="276139" y="22363"/>
                  </a:lnTo>
                  <a:lnTo>
                    <a:pt x="319372" y="35043"/>
                  </a:lnTo>
                  <a:lnTo>
                    <a:pt x="361493" y="50386"/>
                  </a:lnTo>
                  <a:lnTo>
                    <a:pt x="402387" y="68306"/>
                  </a:lnTo>
                  <a:lnTo>
                    <a:pt x="441935" y="88716"/>
                  </a:lnTo>
                  <a:lnTo>
                    <a:pt x="480020" y="111530"/>
                  </a:lnTo>
                  <a:lnTo>
                    <a:pt x="516524" y="136661"/>
                  </a:lnTo>
                  <a:lnTo>
                    <a:pt x="551331" y="164023"/>
                  </a:lnTo>
                  <a:lnTo>
                    <a:pt x="584322" y="193530"/>
                  </a:lnTo>
                  <a:lnTo>
                    <a:pt x="615380" y="225096"/>
                  </a:lnTo>
                  <a:lnTo>
                    <a:pt x="644388" y="258633"/>
                  </a:lnTo>
                  <a:lnTo>
                    <a:pt x="671228" y="294056"/>
                  </a:lnTo>
                  <a:lnTo>
                    <a:pt x="695783" y="331278"/>
                  </a:lnTo>
                  <a:lnTo>
                    <a:pt x="717935" y="370213"/>
                  </a:lnTo>
                  <a:lnTo>
                    <a:pt x="737567" y="410775"/>
                  </a:lnTo>
                  <a:lnTo>
                    <a:pt x="754561" y="452877"/>
                  </a:lnTo>
                  <a:lnTo>
                    <a:pt x="768800" y="496432"/>
                  </a:lnTo>
                  <a:lnTo>
                    <a:pt x="780166" y="541355"/>
                  </a:lnTo>
                  <a:lnTo>
                    <a:pt x="788543" y="587558"/>
                  </a:lnTo>
                  <a:lnTo>
                    <a:pt x="793882" y="636182"/>
                  </a:lnTo>
                  <a:lnTo>
                    <a:pt x="795688" y="684543"/>
                  </a:lnTo>
                  <a:lnTo>
                    <a:pt x="794041" y="732488"/>
                  </a:lnTo>
                  <a:lnTo>
                    <a:pt x="789024" y="779864"/>
                  </a:lnTo>
                  <a:lnTo>
                    <a:pt x="780716" y="826520"/>
                  </a:lnTo>
                  <a:lnTo>
                    <a:pt x="769201" y="872302"/>
                  </a:lnTo>
                  <a:lnTo>
                    <a:pt x="754558" y="917058"/>
                  </a:lnTo>
                  <a:lnTo>
                    <a:pt x="736869" y="960635"/>
                  </a:lnTo>
                  <a:lnTo>
                    <a:pt x="716216" y="1002880"/>
                  </a:lnTo>
                  <a:lnTo>
                    <a:pt x="692679" y="1043642"/>
                  </a:lnTo>
                  <a:lnTo>
                    <a:pt x="666340" y="1082767"/>
                  </a:lnTo>
                  <a:lnTo>
                    <a:pt x="637281" y="1120102"/>
                  </a:lnTo>
                  <a:lnTo>
                    <a:pt x="605582" y="1155496"/>
                  </a:lnTo>
                  <a:lnTo>
                    <a:pt x="571324" y="1188796"/>
                  </a:lnTo>
                  <a:lnTo>
                    <a:pt x="534590" y="1219848"/>
                  </a:lnTo>
                  <a:lnTo>
                    <a:pt x="495459" y="1248501"/>
                  </a:lnTo>
                  <a:lnTo>
                    <a:pt x="454014" y="1274601"/>
                  </a:lnTo>
                  <a:lnTo>
                    <a:pt x="410337" y="1297996"/>
                  </a:lnTo>
                </a:path>
              </a:pathLst>
            </a:custGeom>
            <a:ln w="412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030626" y="2198878"/>
              <a:ext cx="963930" cy="1365250"/>
            </a:xfrm>
            <a:custGeom>
              <a:avLst/>
              <a:gdLst/>
              <a:ahLst/>
              <a:cxnLst/>
              <a:rect l="l" t="t" r="r" b="b"/>
              <a:pathLst>
                <a:path w="963929" h="1365250">
                  <a:moveTo>
                    <a:pt x="963386" y="1314958"/>
                  </a:moveTo>
                  <a:lnTo>
                    <a:pt x="918272" y="1331147"/>
                  </a:lnTo>
                  <a:lnTo>
                    <a:pt x="872778" y="1344129"/>
                  </a:lnTo>
                  <a:lnTo>
                    <a:pt x="827040" y="1353962"/>
                  </a:lnTo>
                  <a:lnTo>
                    <a:pt x="781194" y="1360701"/>
                  </a:lnTo>
                  <a:lnTo>
                    <a:pt x="735376" y="1364404"/>
                  </a:lnTo>
                  <a:lnTo>
                    <a:pt x="689723" y="1365126"/>
                  </a:lnTo>
                  <a:lnTo>
                    <a:pt x="644369" y="1362926"/>
                  </a:lnTo>
                  <a:lnTo>
                    <a:pt x="599451" y="1357860"/>
                  </a:lnTo>
                  <a:lnTo>
                    <a:pt x="555105" y="1349984"/>
                  </a:lnTo>
                  <a:lnTo>
                    <a:pt x="511467" y="1339356"/>
                  </a:lnTo>
                  <a:lnTo>
                    <a:pt x="468673" y="1326031"/>
                  </a:lnTo>
                  <a:lnTo>
                    <a:pt x="426858" y="1310068"/>
                  </a:lnTo>
                  <a:lnTo>
                    <a:pt x="386160" y="1291522"/>
                  </a:lnTo>
                  <a:lnTo>
                    <a:pt x="346714" y="1270451"/>
                  </a:lnTo>
                  <a:lnTo>
                    <a:pt x="308655" y="1246911"/>
                  </a:lnTo>
                  <a:lnTo>
                    <a:pt x="272120" y="1220959"/>
                  </a:lnTo>
                  <a:lnTo>
                    <a:pt x="237245" y="1192651"/>
                  </a:lnTo>
                  <a:lnTo>
                    <a:pt x="204166" y="1162046"/>
                  </a:lnTo>
                  <a:lnTo>
                    <a:pt x="173018" y="1129198"/>
                  </a:lnTo>
                  <a:lnTo>
                    <a:pt x="143939" y="1094166"/>
                  </a:lnTo>
                  <a:lnTo>
                    <a:pt x="117063" y="1057005"/>
                  </a:lnTo>
                  <a:lnTo>
                    <a:pt x="92527" y="1017773"/>
                  </a:lnTo>
                  <a:lnTo>
                    <a:pt x="70466" y="976527"/>
                  </a:lnTo>
                  <a:lnTo>
                    <a:pt x="51018" y="933323"/>
                  </a:lnTo>
                  <a:lnTo>
                    <a:pt x="34554" y="888943"/>
                  </a:lnTo>
                  <a:lnTo>
                    <a:pt x="21352" y="844191"/>
                  </a:lnTo>
                  <a:lnTo>
                    <a:pt x="11354" y="799199"/>
                  </a:lnTo>
                  <a:lnTo>
                    <a:pt x="4501" y="754101"/>
                  </a:lnTo>
                  <a:lnTo>
                    <a:pt x="735" y="709032"/>
                  </a:lnTo>
                  <a:lnTo>
                    <a:pt x="0" y="664124"/>
                  </a:lnTo>
                  <a:lnTo>
                    <a:pt x="2236" y="619512"/>
                  </a:lnTo>
                  <a:lnTo>
                    <a:pt x="7386" y="575328"/>
                  </a:lnTo>
                  <a:lnTo>
                    <a:pt x="15393" y="531708"/>
                  </a:lnTo>
                  <a:lnTo>
                    <a:pt x="26198" y="488783"/>
                  </a:lnTo>
                  <a:lnTo>
                    <a:pt x="39743" y="446689"/>
                  </a:lnTo>
                  <a:lnTo>
                    <a:pt x="55971" y="405558"/>
                  </a:lnTo>
                  <a:lnTo>
                    <a:pt x="74823" y="365525"/>
                  </a:lnTo>
                  <a:lnTo>
                    <a:pt x="96243" y="326723"/>
                  </a:lnTo>
                  <a:lnTo>
                    <a:pt x="120171" y="289285"/>
                  </a:lnTo>
                  <a:lnTo>
                    <a:pt x="146550" y="253346"/>
                  </a:lnTo>
                  <a:lnTo>
                    <a:pt x="175322" y="219038"/>
                  </a:lnTo>
                  <a:lnTo>
                    <a:pt x="206430" y="186497"/>
                  </a:lnTo>
                  <a:lnTo>
                    <a:pt x="239815" y="155855"/>
                  </a:lnTo>
                  <a:lnTo>
                    <a:pt x="275420" y="127246"/>
                  </a:lnTo>
                  <a:lnTo>
                    <a:pt x="313186" y="100804"/>
                  </a:lnTo>
                  <a:lnTo>
                    <a:pt x="353056" y="76662"/>
                  </a:lnTo>
                  <a:lnTo>
                    <a:pt x="394972" y="54954"/>
                  </a:lnTo>
                  <a:lnTo>
                    <a:pt x="438876" y="35813"/>
                  </a:lnTo>
                  <a:lnTo>
                    <a:pt x="498328" y="15239"/>
                  </a:lnTo>
                  <a:lnTo>
                    <a:pt x="528691" y="6953"/>
                  </a:lnTo>
                  <a:lnTo>
                    <a:pt x="559399" y="0"/>
                  </a:lnTo>
                </a:path>
              </a:pathLst>
            </a:custGeom>
            <a:ln w="41275">
              <a:solidFill>
                <a:srgbClr val="7BC5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/>
          <p:nvPr/>
        </p:nvSpPr>
        <p:spPr>
          <a:xfrm>
            <a:off x="7125716" y="2184654"/>
            <a:ext cx="678180" cy="1075690"/>
          </a:xfrm>
          <a:custGeom>
            <a:avLst/>
            <a:gdLst/>
            <a:ahLst/>
            <a:cxnLst/>
            <a:rect l="l" t="t" r="r" b="b"/>
            <a:pathLst>
              <a:path w="678179" h="1075689">
                <a:moveTo>
                  <a:pt x="0" y="0"/>
                </a:moveTo>
                <a:lnTo>
                  <a:pt x="48793" y="2083"/>
                </a:lnTo>
                <a:lnTo>
                  <a:pt x="96633" y="7463"/>
                </a:lnTo>
                <a:lnTo>
                  <a:pt x="143406" y="16025"/>
                </a:lnTo>
                <a:lnTo>
                  <a:pt x="188996" y="27652"/>
                </a:lnTo>
                <a:lnTo>
                  <a:pt x="233289" y="42231"/>
                </a:lnTo>
                <a:lnTo>
                  <a:pt x="276170" y="59646"/>
                </a:lnTo>
                <a:lnTo>
                  <a:pt x="317524" y="79782"/>
                </a:lnTo>
                <a:lnTo>
                  <a:pt x="357236" y="102525"/>
                </a:lnTo>
                <a:lnTo>
                  <a:pt x="395193" y="127760"/>
                </a:lnTo>
                <a:lnTo>
                  <a:pt x="431278" y="155371"/>
                </a:lnTo>
                <a:lnTo>
                  <a:pt x="465378" y="185244"/>
                </a:lnTo>
                <a:lnTo>
                  <a:pt x="497377" y="217264"/>
                </a:lnTo>
                <a:lnTo>
                  <a:pt x="527161" y="251316"/>
                </a:lnTo>
                <a:lnTo>
                  <a:pt x="554615" y="287285"/>
                </a:lnTo>
                <a:lnTo>
                  <a:pt x="579625" y="325056"/>
                </a:lnTo>
                <a:lnTo>
                  <a:pt x="602075" y="364514"/>
                </a:lnTo>
                <a:lnTo>
                  <a:pt x="621851" y="405544"/>
                </a:lnTo>
                <a:lnTo>
                  <a:pt x="638838" y="448031"/>
                </a:lnTo>
                <a:lnTo>
                  <a:pt x="652922" y="491861"/>
                </a:lnTo>
                <a:lnTo>
                  <a:pt x="663987" y="536919"/>
                </a:lnTo>
                <a:lnTo>
                  <a:pt x="671919" y="583089"/>
                </a:lnTo>
                <a:lnTo>
                  <a:pt x="676604" y="630256"/>
                </a:lnTo>
                <a:lnTo>
                  <a:pt x="677926" y="678307"/>
                </a:lnTo>
                <a:lnTo>
                  <a:pt x="675799" y="725876"/>
                </a:lnTo>
                <a:lnTo>
                  <a:pt x="670304" y="772968"/>
                </a:lnTo>
                <a:lnTo>
                  <a:pt x="661495" y="819418"/>
                </a:lnTo>
                <a:lnTo>
                  <a:pt x="649429" y="865058"/>
                </a:lnTo>
                <a:lnTo>
                  <a:pt x="634159" y="909723"/>
                </a:lnTo>
                <a:lnTo>
                  <a:pt x="615743" y="953247"/>
                </a:lnTo>
                <a:lnTo>
                  <a:pt x="594234" y="995464"/>
                </a:lnTo>
                <a:lnTo>
                  <a:pt x="569689" y="1036206"/>
                </a:lnTo>
                <a:lnTo>
                  <a:pt x="542162" y="1075309"/>
                </a:lnTo>
              </a:path>
            </a:pathLst>
          </a:custGeom>
          <a:ln w="412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6476365" y="4145279"/>
            <a:ext cx="4032885" cy="254635"/>
            <a:chOff x="6476365" y="4145279"/>
            <a:chExt cx="4032885" cy="254635"/>
          </a:xfrm>
        </p:grpSpPr>
        <p:pic>
          <p:nvPicPr>
            <p:cNvPr id="62" name="object 6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476365" y="4145279"/>
              <a:ext cx="3471037" cy="25450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899904" y="4145279"/>
              <a:ext cx="608990" cy="254507"/>
            </a:xfrm>
            <a:prstGeom prst="rect">
              <a:avLst/>
            </a:prstGeom>
          </p:spPr>
        </p:pic>
      </p:grpSp>
      <p:grpSp>
        <p:nvGrpSpPr>
          <p:cNvPr id="64" name="object 64"/>
          <p:cNvGrpSpPr/>
          <p:nvPr/>
        </p:nvGrpSpPr>
        <p:grpSpPr>
          <a:xfrm>
            <a:off x="9918192" y="4901184"/>
            <a:ext cx="285115" cy="297815"/>
            <a:chOff x="9918192" y="4901184"/>
            <a:chExt cx="285115" cy="297815"/>
          </a:xfrm>
        </p:grpSpPr>
        <p:pic>
          <p:nvPicPr>
            <p:cNvPr id="65" name="object 6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111740" y="4901184"/>
              <a:ext cx="91439" cy="89916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918192" y="4978946"/>
              <a:ext cx="221043" cy="21954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985248" y="5045964"/>
              <a:ext cx="91440" cy="89916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8910828" y="4821974"/>
            <a:ext cx="221615" cy="219710"/>
            <a:chOff x="8910828" y="4821974"/>
            <a:chExt cx="221615" cy="219710"/>
          </a:xfrm>
        </p:grpSpPr>
        <p:pic>
          <p:nvPicPr>
            <p:cNvPr id="69" name="object 6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910828" y="4821974"/>
              <a:ext cx="221043" cy="21954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977884" y="4888992"/>
              <a:ext cx="91440" cy="89915"/>
            </a:xfrm>
            <a:prstGeom prst="rect">
              <a:avLst/>
            </a:prstGeom>
          </p:spPr>
        </p:pic>
      </p:grpSp>
      <p:grpSp>
        <p:nvGrpSpPr>
          <p:cNvPr id="71" name="object 71"/>
          <p:cNvGrpSpPr/>
          <p:nvPr/>
        </p:nvGrpSpPr>
        <p:grpSpPr>
          <a:xfrm>
            <a:off x="10558271" y="4905692"/>
            <a:ext cx="219710" cy="221615"/>
            <a:chOff x="10558271" y="4905692"/>
            <a:chExt cx="219710" cy="221615"/>
          </a:xfrm>
        </p:grpSpPr>
        <p:pic>
          <p:nvPicPr>
            <p:cNvPr id="72" name="object 7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558271" y="4905692"/>
              <a:ext cx="219544" cy="22104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625327" y="4972811"/>
              <a:ext cx="89916" cy="91439"/>
            </a:xfrm>
            <a:prstGeom prst="rect">
              <a:avLst/>
            </a:prstGeom>
          </p:spPr>
        </p:pic>
      </p:grpSp>
      <p:pic>
        <p:nvPicPr>
          <p:cNvPr id="74" name="object 7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080882" y="4591253"/>
            <a:ext cx="400050" cy="254812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8080882" y="5043170"/>
            <a:ext cx="357631" cy="254508"/>
          </a:xfrm>
          <a:prstGeom prst="rect">
            <a:avLst/>
          </a:prstGeom>
        </p:spPr>
      </p:pic>
      <p:grpSp>
        <p:nvGrpSpPr>
          <p:cNvPr id="76" name="object 76"/>
          <p:cNvGrpSpPr/>
          <p:nvPr/>
        </p:nvGrpSpPr>
        <p:grpSpPr>
          <a:xfrm>
            <a:off x="8080882" y="5474512"/>
            <a:ext cx="360680" cy="254635"/>
            <a:chOff x="8080882" y="5474512"/>
            <a:chExt cx="360680" cy="254635"/>
          </a:xfrm>
        </p:grpSpPr>
        <p:pic>
          <p:nvPicPr>
            <p:cNvPr id="77" name="object 7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080882" y="5474512"/>
              <a:ext cx="222503" cy="254508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192134" y="5474512"/>
              <a:ext cx="249174" cy="254508"/>
            </a:xfrm>
            <a:prstGeom prst="rect">
              <a:avLst/>
            </a:prstGeom>
          </p:spPr>
        </p:pic>
      </p:grpSp>
      <p:pic>
        <p:nvPicPr>
          <p:cNvPr id="79" name="object 79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8080882" y="5889040"/>
            <a:ext cx="323088" cy="254507"/>
          </a:xfrm>
          <a:prstGeom prst="rect">
            <a:avLst/>
          </a:prstGeom>
        </p:spPr>
      </p:pic>
      <p:grpSp>
        <p:nvGrpSpPr>
          <p:cNvPr id="80" name="object 80"/>
          <p:cNvGrpSpPr/>
          <p:nvPr/>
        </p:nvGrpSpPr>
        <p:grpSpPr>
          <a:xfrm>
            <a:off x="10015537" y="2153221"/>
            <a:ext cx="1440815" cy="1440815"/>
            <a:chOff x="10015537" y="2153221"/>
            <a:chExt cx="1440815" cy="1440815"/>
          </a:xfrm>
        </p:grpSpPr>
        <p:sp>
          <p:nvSpPr>
            <p:cNvPr id="81" name="object 81"/>
            <p:cNvSpPr/>
            <p:nvPr/>
          </p:nvSpPr>
          <p:spPr>
            <a:xfrm>
              <a:off x="10513948" y="2315463"/>
              <a:ext cx="452755" cy="625475"/>
            </a:xfrm>
            <a:custGeom>
              <a:avLst/>
              <a:gdLst/>
              <a:ahLst/>
              <a:cxnLst/>
              <a:rect l="l" t="t" r="r" b="b"/>
              <a:pathLst>
                <a:path w="452754" h="625475">
                  <a:moveTo>
                    <a:pt x="226822" y="0"/>
                  </a:moveTo>
                  <a:lnTo>
                    <a:pt x="185838" y="2716"/>
                  </a:lnTo>
                  <a:lnTo>
                    <a:pt x="115111" y="23342"/>
                  </a:lnTo>
                  <a:lnTo>
                    <a:pt x="60793" y="64043"/>
                  </a:lnTo>
                  <a:lnTo>
                    <a:pt x="31837" y="123392"/>
                  </a:lnTo>
                  <a:lnTo>
                    <a:pt x="27431" y="160020"/>
                  </a:lnTo>
                  <a:lnTo>
                    <a:pt x="29172" y="183098"/>
                  </a:lnTo>
                  <a:lnTo>
                    <a:pt x="41415" y="224349"/>
                  </a:lnTo>
                  <a:lnTo>
                    <a:pt x="65133" y="259282"/>
                  </a:lnTo>
                  <a:lnTo>
                    <a:pt x="98609" y="288897"/>
                  </a:lnTo>
                  <a:lnTo>
                    <a:pt x="118872" y="301751"/>
                  </a:lnTo>
                  <a:lnTo>
                    <a:pt x="93130" y="313326"/>
                  </a:lnTo>
                  <a:lnTo>
                    <a:pt x="50077" y="342524"/>
                  </a:lnTo>
                  <a:lnTo>
                    <a:pt x="18716" y="380009"/>
                  </a:lnTo>
                  <a:lnTo>
                    <a:pt x="2333" y="426733"/>
                  </a:lnTo>
                  <a:lnTo>
                    <a:pt x="0" y="453644"/>
                  </a:lnTo>
                  <a:lnTo>
                    <a:pt x="4714" y="491575"/>
                  </a:lnTo>
                  <a:lnTo>
                    <a:pt x="36718" y="554388"/>
                  </a:lnTo>
                  <a:lnTo>
                    <a:pt x="97484" y="599130"/>
                  </a:lnTo>
                  <a:lnTo>
                    <a:pt x="135794" y="613441"/>
                  </a:lnTo>
                  <a:lnTo>
                    <a:pt x="178915" y="622180"/>
                  </a:lnTo>
                  <a:lnTo>
                    <a:pt x="226822" y="625348"/>
                  </a:lnTo>
                  <a:lnTo>
                    <a:pt x="274613" y="622180"/>
                  </a:lnTo>
                  <a:lnTo>
                    <a:pt x="317595" y="613441"/>
                  </a:lnTo>
                  <a:lnTo>
                    <a:pt x="355766" y="599130"/>
                  </a:lnTo>
                  <a:lnTo>
                    <a:pt x="389127" y="579247"/>
                  </a:lnTo>
                  <a:lnTo>
                    <a:pt x="435832" y="525160"/>
                  </a:lnTo>
                  <a:lnTo>
                    <a:pt x="435929" y="524890"/>
                  </a:lnTo>
                  <a:lnTo>
                    <a:pt x="226822" y="524890"/>
                  </a:lnTo>
                  <a:lnTo>
                    <a:pt x="202626" y="523341"/>
                  </a:lnTo>
                  <a:lnTo>
                    <a:pt x="163903" y="512621"/>
                  </a:lnTo>
                  <a:lnTo>
                    <a:pt x="129921" y="479393"/>
                  </a:lnTo>
                  <a:lnTo>
                    <a:pt x="123444" y="449072"/>
                  </a:lnTo>
                  <a:lnTo>
                    <a:pt x="125464" y="432139"/>
                  </a:lnTo>
                  <a:lnTo>
                    <a:pt x="152146" y="391795"/>
                  </a:lnTo>
                  <a:lnTo>
                    <a:pt x="184816" y="371586"/>
                  </a:lnTo>
                  <a:lnTo>
                    <a:pt x="226822" y="353949"/>
                  </a:lnTo>
                  <a:lnTo>
                    <a:pt x="414098" y="353949"/>
                  </a:lnTo>
                  <a:lnTo>
                    <a:pt x="402597" y="342292"/>
                  </a:lnTo>
                  <a:lnTo>
                    <a:pt x="382809" y="326770"/>
                  </a:lnTo>
                  <a:lnTo>
                    <a:pt x="360497" y="313249"/>
                  </a:lnTo>
                  <a:lnTo>
                    <a:pt x="335660" y="301751"/>
                  </a:lnTo>
                  <a:lnTo>
                    <a:pt x="355879" y="288819"/>
                  </a:lnTo>
                  <a:lnTo>
                    <a:pt x="373681" y="274589"/>
                  </a:lnTo>
                  <a:lnTo>
                    <a:pt x="389078" y="259050"/>
                  </a:lnTo>
                  <a:lnTo>
                    <a:pt x="396401" y="249555"/>
                  </a:lnTo>
                  <a:lnTo>
                    <a:pt x="226822" y="249555"/>
                  </a:lnTo>
                  <a:lnTo>
                    <a:pt x="208411" y="240861"/>
                  </a:lnTo>
                  <a:lnTo>
                    <a:pt x="165480" y="213360"/>
                  </a:lnTo>
                  <a:lnTo>
                    <a:pt x="144192" y="179266"/>
                  </a:lnTo>
                  <a:lnTo>
                    <a:pt x="142621" y="165481"/>
                  </a:lnTo>
                  <a:lnTo>
                    <a:pt x="144428" y="150520"/>
                  </a:lnTo>
                  <a:lnTo>
                    <a:pt x="166877" y="116712"/>
                  </a:lnTo>
                  <a:lnTo>
                    <a:pt x="209395" y="100709"/>
                  </a:lnTo>
                  <a:lnTo>
                    <a:pt x="226822" y="99568"/>
                  </a:lnTo>
                  <a:lnTo>
                    <a:pt x="413448" y="99568"/>
                  </a:lnTo>
                  <a:lnTo>
                    <a:pt x="410622" y="91408"/>
                  </a:lnTo>
                  <a:lnTo>
                    <a:pt x="368300" y="41275"/>
                  </a:lnTo>
                  <a:lnTo>
                    <a:pt x="304990" y="10493"/>
                  </a:lnTo>
                  <a:lnTo>
                    <a:pt x="267751" y="2716"/>
                  </a:lnTo>
                  <a:lnTo>
                    <a:pt x="226822" y="0"/>
                  </a:lnTo>
                  <a:close/>
                </a:path>
                <a:path w="452754" h="625475">
                  <a:moveTo>
                    <a:pt x="414098" y="353949"/>
                  </a:moveTo>
                  <a:lnTo>
                    <a:pt x="226822" y="353949"/>
                  </a:lnTo>
                  <a:lnTo>
                    <a:pt x="248991" y="362138"/>
                  </a:lnTo>
                  <a:lnTo>
                    <a:pt x="268827" y="371078"/>
                  </a:lnTo>
                  <a:lnTo>
                    <a:pt x="301498" y="391160"/>
                  </a:lnTo>
                  <a:lnTo>
                    <a:pt x="328126" y="431807"/>
                  </a:lnTo>
                  <a:lnTo>
                    <a:pt x="330200" y="449072"/>
                  </a:lnTo>
                  <a:lnTo>
                    <a:pt x="328602" y="465030"/>
                  </a:lnTo>
                  <a:lnTo>
                    <a:pt x="304546" y="503427"/>
                  </a:lnTo>
                  <a:lnTo>
                    <a:pt x="251182" y="523341"/>
                  </a:lnTo>
                  <a:lnTo>
                    <a:pt x="226822" y="524890"/>
                  </a:lnTo>
                  <a:lnTo>
                    <a:pt x="435929" y="524890"/>
                  </a:lnTo>
                  <a:lnTo>
                    <a:pt x="447956" y="491575"/>
                  </a:lnTo>
                  <a:lnTo>
                    <a:pt x="452627" y="453644"/>
                  </a:lnTo>
                  <a:lnTo>
                    <a:pt x="450222" y="426495"/>
                  </a:lnTo>
                  <a:lnTo>
                    <a:pt x="443960" y="401812"/>
                  </a:lnTo>
                  <a:lnTo>
                    <a:pt x="433839" y="379581"/>
                  </a:lnTo>
                  <a:lnTo>
                    <a:pt x="419861" y="359790"/>
                  </a:lnTo>
                  <a:lnTo>
                    <a:pt x="414098" y="353949"/>
                  </a:lnTo>
                  <a:close/>
                </a:path>
                <a:path w="452754" h="625475">
                  <a:moveTo>
                    <a:pt x="413448" y="99568"/>
                  </a:moveTo>
                  <a:lnTo>
                    <a:pt x="226822" y="99568"/>
                  </a:lnTo>
                  <a:lnTo>
                    <a:pt x="243978" y="100711"/>
                  </a:lnTo>
                  <a:lnTo>
                    <a:pt x="259646" y="103949"/>
                  </a:lnTo>
                  <a:lnTo>
                    <a:pt x="296787" y="125944"/>
                  </a:lnTo>
                  <a:lnTo>
                    <a:pt x="310896" y="164591"/>
                  </a:lnTo>
                  <a:lnTo>
                    <a:pt x="309324" y="178692"/>
                  </a:lnTo>
                  <a:lnTo>
                    <a:pt x="288035" y="213233"/>
                  </a:lnTo>
                  <a:lnTo>
                    <a:pt x="245222" y="240863"/>
                  </a:lnTo>
                  <a:lnTo>
                    <a:pt x="226822" y="249555"/>
                  </a:lnTo>
                  <a:lnTo>
                    <a:pt x="396401" y="249555"/>
                  </a:lnTo>
                  <a:lnTo>
                    <a:pt x="419893" y="204104"/>
                  </a:lnTo>
                  <a:lnTo>
                    <a:pt x="426084" y="160020"/>
                  </a:lnTo>
                  <a:lnTo>
                    <a:pt x="421699" y="123392"/>
                  </a:lnTo>
                  <a:lnTo>
                    <a:pt x="413448" y="99568"/>
                  </a:lnTo>
                  <a:close/>
                </a:path>
              </a:pathLst>
            </a:custGeom>
            <a:solidFill>
              <a:srgbClr val="F1F1F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0020300" y="215798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0" y="715517"/>
                  </a:moveTo>
                  <a:lnTo>
                    <a:pt x="1650" y="666523"/>
                  </a:lnTo>
                  <a:lnTo>
                    <a:pt x="6530" y="618415"/>
                  </a:lnTo>
                  <a:lnTo>
                    <a:pt x="14534" y="571300"/>
                  </a:lnTo>
                  <a:lnTo>
                    <a:pt x="25555" y="525286"/>
                  </a:lnTo>
                  <a:lnTo>
                    <a:pt x="39486" y="480478"/>
                  </a:lnTo>
                  <a:lnTo>
                    <a:pt x="56221" y="436983"/>
                  </a:lnTo>
                  <a:lnTo>
                    <a:pt x="75653" y="394907"/>
                  </a:lnTo>
                  <a:lnTo>
                    <a:pt x="97677" y="354358"/>
                  </a:lnTo>
                  <a:lnTo>
                    <a:pt x="122184" y="315441"/>
                  </a:lnTo>
                  <a:lnTo>
                    <a:pt x="149070" y="278263"/>
                  </a:lnTo>
                  <a:lnTo>
                    <a:pt x="178227" y="242930"/>
                  </a:lnTo>
                  <a:lnTo>
                    <a:pt x="209550" y="209550"/>
                  </a:lnTo>
                  <a:lnTo>
                    <a:pt x="242930" y="178227"/>
                  </a:lnTo>
                  <a:lnTo>
                    <a:pt x="278263" y="149070"/>
                  </a:lnTo>
                  <a:lnTo>
                    <a:pt x="315441" y="122184"/>
                  </a:lnTo>
                  <a:lnTo>
                    <a:pt x="354358" y="97677"/>
                  </a:lnTo>
                  <a:lnTo>
                    <a:pt x="394907" y="75653"/>
                  </a:lnTo>
                  <a:lnTo>
                    <a:pt x="436983" y="56221"/>
                  </a:lnTo>
                  <a:lnTo>
                    <a:pt x="480478" y="39486"/>
                  </a:lnTo>
                  <a:lnTo>
                    <a:pt x="525286" y="25555"/>
                  </a:lnTo>
                  <a:lnTo>
                    <a:pt x="571300" y="14534"/>
                  </a:lnTo>
                  <a:lnTo>
                    <a:pt x="618415" y="6530"/>
                  </a:lnTo>
                  <a:lnTo>
                    <a:pt x="666523" y="1650"/>
                  </a:lnTo>
                  <a:lnTo>
                    <a:pt x="715518" y="0"/>
                  </a:lnTo>
                  <a:lnTo>
                    <a:pt x="764512" y="1650"/>
                  </a:lnTo>
                  <a:lnTo>
                    <a:pt x="812620" y="6530"/>
                  </a:lnTo>
                  <a:lnTo>
                    <a:pt x="859735" y="14534"/>
                  </a:lnTo>
                  <a:lnTo>
                    <a:pt x="905749" y="25555"/>
                  </a:lnTo>
                  <a:lnTo>
                    <a:pt x="950557" y="39486"/>
                  </a:lnTo>
                  <a:lnTo>
                    <a:pt x="994052" y="56221"/>
                  </a:lnTo>
                  <a:lnTo>
                    <a:pt x="1036128" y="75653"/>
                  </a:lnTo>
                  <a:lnTo>
                    <a:pt x="1076677" y="97677"/>
                  </a:lnTo>
                  <a:lnTo>
                    <a:pt x="1115594" y="122184"/>
                  </a:lnTo>
                  <a:lnTo>
                    <a:pt x="1152772" y="149070"/>
                  </a:lnTo>
                  <a:lnTo>
                    <a:pt x="1188105" y="178227"/>
                  </a:lnTo>
                  <a:lnTo>
                    <a:pt x="1221486" y="209550"/>
                  </a:lnTo>
                  <a:lnTo>
                    <a:pt x="1252808" y="242930"/>
                  </a:lnTo>
                  <a:lnTo>
                    <a:pt x="1281965" y="278263"/>
                  </a:lnTo>
                  <a:lnTo>
                    <a:pt x="1308851" y="315441"/>
                  </a:lnTo>
                  <a:lnTo>
                    <a:pt x="1333358" y="354358"/>
                  </a:lnTo>
                  <a:lnTo>
                    <a:pt x="1355382" y="394907"/>
                  </a:lnTo>
                  <a:lnTo>
                    <a:pt x="1374814" y="436983"/>
                  </a:lnTo>
                  <a:lnTo>
                    <a:pt x="1391549" y="480478"/>
                  </a:lnTo>
                  <a:lnTo>
                    <a:pt x="1405480" y="525286"/>
                  </a:lnTo>
                  <a:lnTo>
                    <a:pt x="1416501" y="571300"/>
                  </a:lnTo>
                  <a:lnTo>
                    <a:pt x="1424505" y="618415"/>
                  </a:lnTo>
                  <a:lnTo>
                    <a:pt x="1429385" y="666523"/>
                  </a:lnTo>
                  <a:lnTo>
                    <a:pt x="1431035" y="715517"/>
                  </a:lnTo>
                  <a:lnTo>
                    <a:pt x="1429385" y="764512"/>
                  </a:lnTo>
                  <a:lnTo>
                    <a:pt x="1424505" y="812620"/>
                  </a:lnTo>
                  <a:lnTo>
                    <a:pt x="1416501" y="859735"/>
                  </a:lnTo>
                  <a:lnTo>
                    <a:pt x="1405480" y="905749"/>
                  </a:lnTo>
                  <a:lnTo>
                    <a:pt x="1391549" y="950557"/>
                  </a:lnTo>
                  <a:lnTo>
                    <a:pt x="1374814" y="994052"/>
                  </a:lnTo>
                  <a:lnTo>
                    <a:pt x="1355382" y="1036128"/>
                  </a:lnTo>
                  <a:lnTo>
                    <a:pt x="1333358" y="1076677"/>
                  </a:lnTo>
                  <a:lnTo>
                    <a:pt x="1308851" y="1115594"/>
                  </a:lnTo>
                  <a:lnTo>
                    <a:pt x="1281965" y="1152772"/>
                  </a:lnTo>
                  <a:lnTo>
                    <a:pt x="1252808" y="1188105"/>
                  </a:lnTo>
                  <a:lnTo>
                    <a:pt x="1221486" y="1221485"/>
                  </a:lnTo>
                  <a:lnTo>
                    <a:pt x="1188105" y="1252808"/>
                  </a:lnTo>
                  <a:lnTo>
                    <a:pt x="1152772" y="1281965"/>
                  </a:lnTo>
                  <a:lnTo>
                    <a:pt x="1115594" y="1308851"/>
                  </a:lnTo>
                  <a:lnTo>
                    <a:pt x="1076677" y="1333358"/>
                  </a:lnTo>
                  <a:lnTo>
                    <a:pt x="1036128" y="1355382"/>
                  </a:lnTo>
                  <a:lnTo>
                    <a:pt x="994052" y="1374814"/>
                  </a:lnTo>
                  <a:lnTo>
                    <a:pt x="950557" y="1391549"/>
                  </a:lnTo>
                  <a:lnTo>
                    <a:pt x="905749" y="1405480"/>
                  </a:lnTo>
                  <a:lnTo>
                    <a:pt x="859735" y="1416501"/>
                  </a:lnTo>
                  <a:lnTo>
                    <a:pt x="812620" y="1424505"/>
                  </a:lnTo>
                  <a:lnTo>
                    <a:pt x="764512" y="1429385"/>
                  </a:lnTo>
                  <a:lnTo>
                    <a:pt x="715518" y="1431036"/>
                  </a:lnTo>
                  <a:lnTo>
                    <a:pt x="666523" y="1429385"/>
                  </a:lnTo>
                  <a:lnTo>
                    <a:pt x="618415" y="1424505"/>
                  </a:lnTo>
                  <a:lnTo>
                    <a:pt x="571300" y="1416501"/>
                  </a:lnTo>
                  <a:lnTo>
                    <a:pt x="525286" y="1405480"/>
                  </a:lnTo>
                  <a:lnTo>
                    <a:pt x="480478" y="1391549"/>
                  </a:lnTo>
                  <a:lnTo>
                    <a:pt x="436983" y="1374814"/>
                  </a:lnTo>
                  <a:lnTo>
                    <a:pt x="394907" y="1355382"/>
                  </a:lnTo>
                  <a:lnTo>
                    <a:pt x="354358" y="1333358"/>
                  </a:lnTo>
                  <a:lnTo>
                    <a:pt x="315441" y="1308851"/>
                  </a:lnTo>
                  <a:lnTo>
                    <a:pt x="278263" y="1281965"/>
                  </a:lnTo>
                  <a:lnTo>
                    <a:pt x="242930" y="1252808"/>
                  </a:lnTo>
                  <a:lnTo>
                    <a:pt x="209550" y="1221486"/>
                  </a:lnTo>
                  <a:lnTo>
                    <a:pt x="178227" y="1188105"/>
                  </a:lnTo>
                  <a:lnTo>
                    <a:pt x="149070" y="1152772"/>
                  </a:lnTo>
                  <a:lnTo>
                    <a:pt x="122184" y="1115594"/>
                  </a:lnTo>
                  <a:lnTo>
                    <a:pt x="97677" y="1076677"/>
                  </a:lnTo>
                  <a:lnTo>
                    <a:pt x="75653" y="1036128"/>
                  </a:lnTo>
                  <a:lnTo>
                    <a:pt x="56221" y="994052"/>
                  </a:lnTo>
                  <a:lnTo>
                    <a:pt x="39486" y="950557"/>
                  </a:lnTo>
                  <a:lnTo>
                    <a:pt x="25555" y="905749"/>
                  </a:lnTo>
                  <a:lnTo>
                    <a:pt x="14534" y="859735"/>
                  </a:lnTo>
                  <a:lnTo>
                    <a:pt x="6530" y="812620"/>
                  </a:lnTo>
                  <a:lnTo>
                    <a:pt x="1650" y="764512"/>
                  </a:lnTo>
                  <a:lnTo>
                    <a:pt x="0" y="715517"/>
                  </a:lnTo>
                  <a:close/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274808" y="2872993"/>
              <a:ext cx="1181100" cy="416051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0412602" y="3137865"/>
              <a:ext cx="906272" cy="416356"/>
            </a:xfrm>
            <a:prstGeom prst="rect">
              <a:avLst/>
            </a:prstGeom>
          </p:spPr>
        </p:pic>
      </p:grpSp>
      <p:grpSp>
        <p:nvGrpSpPr>
          <p:cNvPr id="85" name="object 85"/>
          <p:cNvGrpSpPr/>
          <p:nvPr/>
        </p:nvGrpSpPr>
        <p:grpSpPr>
          <a:xfrm>
            <a:off x="1162811" y="2267153"/>
            <a:ext cx="1340485" cy="1149985"/>
            <a:chOff x="1162811" y="2267153"/>
            <a:chExt cx="1340485" cy="1149985"/>
          </a:xfrm>
        </p:grpSpPr>
        <p:pic>
          <p:nvPicPr>
            <p:cNvPr id="86" name="object 8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400555" y="2267153"/>
              <a:ext cx="1102309" cy="114940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162811" y="2722753"/>
              <a:ext cx="484631" cy="574548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9973944" y="1554225"/>
            <a:ext cx="1579245" cy="533400"/>
            <a:chOff x="9973944" y="1554225"/>
            <a:chExt cx="1579245" cy="533400"/>
          </a:xfrm>
        </p:grpSpPr>
        <p:pic>
          <p:nvPicPr>
            <p:cNvPr id="89" name="object 8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973944" y="1554225"/>
              <a:ext cx="1578991" cy="254508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0068432" y="1833117"/>
              <a:ext cx="1390142" cy="254508"/>
            </a:xfrm>
            <a:prstGeom prst="rect">
              <a:avLst/>
            </a:prstGeom>
          </p:spPr>
        </p:pic>
      </p:grpSp>
      <p:pic>
        <p:nvPicPr>
          <p:cNvPr id="91" name="object 91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9718420" y="1540763"/>
            <a:ext cx="3175" cy="2219325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  <p:grpSp>
        <p:nvGrpSpPr>
          <p:cNvPr id="93" name="object 93"/>
          <p:cNvGrpSpPr/>
          <p:nvPr/>
        </p:nvGrpSpPr>
        <p:grpSpPr>
          <a:xfrm>
            <a:off x="434644" y="749808"/>
            <a:ext cx="6650355" cy="447040"/>
            <a:chOff x="434644" y="749808"/>
            <a:chExt cx="6650355" cy="447040"/>
          </a:xfrm>
        </p:grpSpPr>
        <p:pic>
          <p:nvPicPr>
            <p:cNvPr id="94" name="object 9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34644" y="749808"/>
              <a:ext cx="1241755" cy="446532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469389" y="749808"/>
              <a:ext cx="356616" cy="446532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746758" y="749808"/>
              <a:ext cx="5338191" cy="4465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5364" y="240791"/>
              <a:ext cx="7527290" cy="1039494"/>
            </a:xfrm>
            <a:custGeom>
              <a:avLst/>
              <a:gdLst/>
              <a:ahLst/>
              <a:cxnLst/>
              <a:rect l="l" t="t" r="r" b="b"/>
              <a:pathLst>
                <a:path w="7527290" h="1039494">
                  <a:moveTo>
                    <a:pt x="7527035" y="0"/>
                  </a:moveTo>
                  <a:lnTo>
                    <a:pt x="0" y="0"/>
                  </a:lnTo>
                  <a:lnTo>
                    <a:pt x="0" y="1039367"/>
                  </a:lnTo>
                  <a:lnTo>
                    <a:pt x="7527035" y="1039367"/>
                  </a:lnTo>
                  <a:lnTo>
                    <a:pt x="7527035" y="0"/>
                  </a:lnTo>
                  <a:close/>
                </a:path>
              </a:pathLst>
            </a:custGeom>
            <a:solidFill>
              <a:srgbClr val="2B3B34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644" y="749808"/>
              <a:ext cx="7295388" cy="4465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1480" y="283718"/>
              <a:ext cx="7478014" cy="5745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47860" y="240791"/>
              <a:ext cx="2398776" cy="6797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0682" y="0"/>
            <a:ext cx="11761470" cy="6858000"/>
            <a:chOff x="430682" y="0"/>
            <a:chExt cx="117614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71644" y="2784297"/>
              <a:ext cx="6514210" cy="10533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9472" y="0"/>
              <a:ext cx="11082528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71644" y="1658061"/>
              <a:ext cx="2937382" cy="10533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52720" y="3910533"/>
              <a:ext cx="2486025" cy="10533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34001" y="2276297"/>
              <a:ext cx="682751" cy="7668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1509" y="1862658"/>
              <a:ext cx="1565529" cy="2548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34001" y="3025089"/>
              <a:ext cx="682751" cy="15157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25032" y="2986151"/>
              <a:ext cx="2037334" cy="2545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0875" y="4114241"/>
              <a:ext cx="1299591" cy="2548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47859" y="240791"/>
              <a:ext cx="2398776" cy="6797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0682" y="302336"/>
              <a:ext cx="6299708" cy="57485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61304" y="2413126"/>
              <a:ext cx="3022854" cy="2545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11338" y="3536315"/>
              <a:ext cx="3412871" cy="2545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1549" y="1090879"/>
              <a:ext cx="5341620" cy="10381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49629" y="1003680"/>
              <a:ext cx="6321552" cy="284137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31331" y="3886530"/>
              <a:ext cx="4129532" cy="7028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31331" y="4432680"/>
              <a:ext cx="743711" cy="7025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3187" y="4432680"/>
              <a:ext cx="4564507" cy="70256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31331" y="4977993"/>
              <a:ext cx="5860669" cy="7028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31331" y="5525719"/>
              <a:ext cx="4350765" cy="70256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3898" y="1519554"/>
              <a:ext cx="5618480" cy="4555490"/>
            </a:xfrm>
            <a:custGeom>
              <a:avLst/>
              <a:gdLst/>
              <a:ahLst/>
              <a:cxnLst/>
              <a:rect l="l" t="t" r="r" b="b"/>
              <a:pathLst>
                <a:path w="5618480" h="4555490">
                  <a:moveTo>
                    <a:pt x="642416" y="0"/>
                  </a:moveTo>
                  <a:lnTo>
                    <a:pt x="565188" y="0"/>
                  </a:lnTo>
                  <a:lnTo>
                    <a:pt x="0" y="186690"/>
                  </a:lnTo>
                  <a:lnTo>
                    <a:pt x="50673" y="365252"/>
                  </a:lnTo>
                  <a:lnTo>
                    <a:pt x="434721" y="245364"/>
                  </a:lnTo>
                  <a:lnTo>
                    <a:pt x="434721" y="1759839"/>
                  </a:lnTo>
                  <a:lnTo>
                    <a:pt x="642416" y="1759839"/>
                  </a:lnTo>
                  <a:lnTo>
                    <a:pt x="642416" y="0"/>
                  </a:lnTo>
                  <a:close/>
                </a:path>
                <a:path w="5618480" h="4555490">
                  <a:moveTo>
                    <a:pt x="5617972" y="4360126"/>
                  </a:moveTo>
                  <a:lnTo>
                    <a:pt x="4749292" y="4360126"/>
                  </a:lnTo>
                  <a:lnTo>
                    <a:pt x="5157343" y="3929761"/>
                  </a:lnTo>
                  <a:lnTo>
                    <a:pt x="5197348" y="3888206"/>
                  </a:lnTo>
                  <a:lnTo>
                    <a:pt x="5235638" y="3846753"/>
                  </a:lnTo>
                  <a:lnTo>
                    <a:pt x="5272214" y="3805428"/>
                  </a:lnTo>
                  <a:lnTo>
                    <a:pt x="5307088" y="3764203"/>
                  </a:lnTo>
                  <a:lnTo>
                    <a:pt x="5340248" y="3723106"/>
                  </a:lnTo>
                  <a:lnTo>
                    <a:pt x="5371706" y="3682111"/>
                  </a:lnTo>
                  <a:lnTo>
                    <a:pt x="5401449" y="3641229"/>
                  </a:lnTo>
                  <a:lnTo>
                    <a:pt x="5429504" y="3600450"/>
                  </a:lnTo>
                  <a:lnTo>
                    <a:pt x="5455094" y="3559187"/>
                  </a:lnTo>
                  <a:lnTo>
                    <a:pt x="5477408" y="3516820"/>
                  </a:lnTo>
                  <a:lnTo>
                    <a:pt x="5496445" y="3473373"/>
                  </a:lnTo>
                  <a:lnTo>
                    <a:pt x="5512206" y="3428809"/>
                  </a:lnTo>
                  <a:lnTo>
                    <a:pt x="5524690" y="3383165"/>
                  </a:lnTo>
                  <a:lnTo>
                    <a:pt x="5533898" y="3336417"/>
                  </a:lnTo>
                  <a:lnTo>
                    <a:pt x="5539854" y="3288588"/>
                  </a:lnTo>
                  <a:lnTo>
                    <a:pt x="5542534" y="3239643"/>
                  </a:lnTo>
                  <a:lnTo>
                    <a:pt x="5539664" y="3186912"/>
                  </a:lnTo>
                  <a:lnTo>
                    <a:pt x="5532996" y="3136328"/>
                  </a:lnTo>
                  <a:lnTo>
                    <a:pt x="5522531" y="3087878"/>
                  </a:lnTo>
                  <a:lnTo>
                    <a:pt x="5508282" y="3041561"/>
                  </a:lnTo>
                  <a:lnTo>
                    <a:pt x="5490222" y="2997390"/>
                  </a:lnTo>
                  <a:lnTo>
                    <a:pt x="5468366" y="2955353"/>
                  </a:lnTo>
                  <a:lnTo>
                    <a:pt x="5442712" y="2915437"/>
                  </a:lnTo>
                  <a:lnTo>
                    <a:pt x="5413248" y="2877667"/>
                  </a:lnTo>
                  <a:lnTo>
                    <a:pt x="5379974" y="2842006"/>
                  </a:lnTo>
                  <a:lnTo>
                    <a:pt x="5343576" y="2809316"/>
                  </a:lnTo>
                  <a:lnTo>
                    <a:pt x="5304650" y="2780334"/>
                  </a:lnTo>
                  <a:lnTo>
                    <a:pt x="5263210" y="2755061"/>
                  </a:lnTo>
                  <a:lnTo>
                    <a:pt x="5219255" y="2733484"/>
                  </a:lnTo>
                  <a:lnTo>
                    <a:pt x="5172773" y="2715628"/>
                  </a:lnTo>
                  <a:lnTo>
                    <a:pt x="5123764" y="2701467"/>
                  </a:lnTo>
                  <a:lnTo>
                    <a:pt x="5072240" y="2691015"/>
                  </a:lnTo>
                  <a:lnTo>
                    <a:pt x="5018202" y="2684272"/>
                  </a:lnTo>
                  <a:lnTo>
                    <a:pt x="4961636" y="2681224"/>
                  </a:lnTo>
                  <a:lnTo>
                    <a:pt x="4909096" y="2683611"/>
                  </a:lnTo>
                  <a:lnTo>
                    <a:pt x="4858804" y="2689263"/>
                  </a:lnTo>
                  <a:lnTo>
                    <a:pt x="4810772" y="2698153"/>
                  </a:lnTo>
                  <a:lnTo>
                    <a:pt x="4764976" y="2710307"/>
                  </a:lnTo>
                  <a:lnTo>
                    <a:pt x="4721441" y="2725712"/>
                  </a:lnTo>
                  <a:lnTo>
                    <a:pt x="4680140" y="2744381"/>
                  </a:lnTo>
                  <a:lnTo>
                    <a:pt x="4641088" y="2766314"/>
                  </a:lnTo>
                  <a:lnTo>
                    <a:pt x="4598505" y="2795079"/>
                  </a:lnTo>
                  <a:lnTo>
                    <a:pt x="4559414" y="2826499"/>
                  </a:lnTo>
                  <a:lnTo>
                    <a:pt x="4523816" y="2860573"/>
                  </a:lnTo>
                  <a:lnTo>
                    <a:pt x="4491698" y="2897276"/>
                  </a:lnTo>
                  <a:lnTo>
                    <a:pt x="4463046" y="2936595"/>
                  </a:lnTo>
                  <a:lnTo>
                    <a:pt x="4437888" y="2978531"/>
                  </a:lnTo>
                  <a:lnTo>
                    <a:pt x="4416336" y="3022269"/>
                  </a:lnTo>
                  <a:lnTo>
                    <a:pt x="4398670" y="3066846"/>
                  </a:lnTo>
                  <a:lnTo>
                    <a:pt x="4384903" y="3112262"/>
                  </a:lnTo>
                  <a:lnTo>
                    <a:pt x="4375023" y="3158540"/>
                  </a:lnTo>
                  <a:lnTo>
                    <a:pt x="4369016" y="3205657"/>
                  </a:lnTo>
                  <a:lnTo>
                    <a:pt x="4366895" y="3253613"/>
                  </a:lnTo>
                  <a:lnTo>
                    <a:pt x="4367098" y="3272193"/>
                  </a:lnTo>
                  <a:lnTo>
                    <a:pt x="4369333" y="3311677"/>
                  </a:lnTo>
                  <a:lnTo>
                    <a:pt x="4374045" y="3353752"/>
                  </a:lnTo>
                  <a:lnTo>
                    <a:pt x="4381525" y="3395319"/>
                  </a:lnTo>
                  <a:lnTo>
                    <a:pt x="4609592" y="3415665"/>
                  </a:lnTo>
                  <a:lnTo>
                    <a:pt x="4605655" y="3396170"/>
                  </a:lnTo>
                  <a:lnTo>
                    <a:pt x="4602251" y="3376345"/>
                  </a:lnTo>
                  <a:lnTo>
                    <a:pt x="4597019" y="3335782"/>
                  </a:lnTo>
                  <a:lnTo>
                    <a:pt x="4593869" y="3296653"/>
                  </a:lnTo>
                  <a:lnTo>
                    <a:pt x="4592828" y="3261995"/>
                  </a:lnTo>
                  <a:lnTo>
                    <a:pt x="4595850" y="3211893"/>
                  </a:lnTo>
                  <a:lnTo>
                    <a:pt x="4604156" y="3164205"/>
                  </a:lnTo>
                  <a:lnTo>
                    <a:pt x="4617758" y="3118929"/>
                  </a:lnTo>
                  <a:lnTo>
                    <a:pt x="4636643" y="3076067"/>
                  </a:lnTo>
                  <a:lnTo>
                    <a:pt x="4660798" y="3035617"/>
                  </a:lnTo>
                  <a:lnTo>
                    <a:pt x="4690237" y="2997581"/>
                  </a:lnTo>
                  <a:lnTo>
                    <a:pt x="4724489" y="2963735"/>
                  </a:lnTo>
                  <a:lnTo>
                    <a:pt x="4763135" y="2935706"/>
                  </a:lnTo>
                  <a:lnTo>
                    <a:pt x="4806162" y="2913507"/>
                  </a:lnTo>
                  <a:lnTo>
                    <a:pt x="4853584" y="2897162"/>
                  </a:lnTo>
                  <a:lnTo>
                    <a:pt x="4905413" y="2886659"/>
                  </a:lnTo>
                  <a:lnTo>
                    <a:pt x="4961636" y="2882011"/>
                  </a:lnTo>
                  <a:lnTo>
                    <a:pt x="5015827" y="2886418"/>
                  </a:lnTo>
                  <a:lnTo>
                    <a:pt x="5065776" y="2896463"/>
                  </a:lnTo>
                  <a:lnTo>
                    <a:pt x="5111458" y="2912148"/>
                  </a:lnTo>
                  <a:lnTo>
                    <a:pt x="5152885" y="2933484"/>
                  </a:lnTo>
                  <a:lnTo>
                    <a:pt x="5190071" y="2960484"/>
                  </a:lnTo>
                  <a:lnTo>
                    <a:pt x="5223002" y="2993136"/>
                  </a:lnTo>
                  <a:lnTo>
                    <a:pt x="5251259" y="3029826"/>
                  </a:lnTo>
                  <a:lnTo>
                    <a:pt x="5274462" y="3069005"/>
                  </a:lnTo>
                  <a:lnTo>
                    <a:pt x="5292610" y="3110700"/>
                  </a:lnTo>
                  <a:lnTo>
                    <a:pt x="5305679" y="3154896"/>
                  </a:lnTo>
                  <a:lnTo>
                    <a:pt x="5313680" y="3201606"/>
                  </a:lnTo>
                  <a:lnTo>
                    <a:pt x="5316601" y="3250819"/>
                  </a:lnTo>
                  <a:lnTo>
                    <a:pt x="5313731" y="3297644"/>
                  </a:lnTo>
                  <a:lnTo>
                    <a:pt x="5306149" y="3343745"/>
                  </a:lnTo>
                  <a:lnTo>
                    <a:pt x="5293880" y="3389109"/>
                  </a:lnTo>
                  <a:lnTo>
                    <a:pt x="5276913" y="3433749"/>
                  </a:lnTo>
                  <a:lnTo>
                    <a:pt x="5255272" y="3477653"/>
                  </a:lnTo>
                  <a:lnTo>
                    <a:pt x="5228971" y="3520821"/>
                  </a:lnTo>
                  <a:lnTo>
                    <a:pt x="5203050" y="3557994"/>
                  </a:lnTo>
                  <a:lnTo>
                    <a:pt x="5174513" y="3596119"/>
                  </a:lnTo>
                  <a:lnTo>
                    <a:pt x="5143347" y="3635222"/>
                  </a:lnTo>
                  <a:lnTo>
                    <a:pt x="5109553" y="3675278"/>
                  </a:lnTo>
                  <a:lnTo>
                    <a:pt x="5073154" y="3716299"/>
                  </a:lnTo>
                  <a:lnTo>
                    <a:pt x="5034127" y="3758285"/>
                  </a:lnTo>
                  <a:lnTo>
                    <a:pt x="4992497" y="3801237"/>
                  </a:lnTo>
                  <a:lnTo>
                    <a:pt x="4336161" y="4499546"/>
                  </a:lnTo>
                  <a:lnTo>
                    <a:pt x="4336161" y="4555312"/>
                  </a:lnTo>
                  <a:lnTo>
                    <a:pt x="5617972" y="4555312"/>
                  </a:lnTo>
                  <a:lnTo>
                    <a:pt x="5617972" y="4360126"/>
                  </a:lnTo>
                  <a:close/>
                </a:path>
              </a:pathLst>
            </a:custGeom>
            <a:solidFill>
              <a:srgbClr val="FFFFFF">
                <a:alpha val="1882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47860" y="240791"/>
              <a:ext cx="2398776" cy="6797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1480" y="283718"/>
              <a:ext cx="4173601" cy="5745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93691" y="2234183"/>
            <a:ext cx="3593591" cy="275539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3400" y="1684020"/>
            <a:ext cx="4038600" cy="362254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55676" y="2234183"/>
            <a:ext cx="3592195" cy="2755900"/>
            <a:chOff x="455676" y="2234183"/>
            <a:chExt cx="3592195" cy="27559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676" y="2234183"/>
              <a:ext cx="3592067" cy="27553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34768" y="2570949"/>
              <a:ext cx="281216" cy="2812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21179" y="3223259"/>
              <a:ext cx="157733" cy="1592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06140" y="2435351"/>
              <a:ext cx="217170" cy="21869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04843" y="3442716"/>
              <a:ext cx="112013" cy="11201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60320" y="3880078"/>
              <a:ext cx="372618" cy="3726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50136" y="4213860"/>
              <a:ext cx="191262" cy="18973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1896" y="2884931"/>
              <a:ext cx="200405" cy="20040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21179" y="2267711"/>
              <a:ext cx="102869" cy="1043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0076" y="4687823"/>
              <a:ext cx="102869" cy="10286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12876" y="4280916"/>
              <a:ext cx="200406" cy="20040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79064" y="2473451"/>
              <a:ext cx="107441" cy="10744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54708" y="2622803"/>
              <a:ext cx="159257" cy="15925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41220" y="3063214"/>
              <a:ext cx="235496" cy="2370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71087" y="3596639"/>
              <a:ext cx="182117" cy="18364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48940" y="4131563"/>
              <a:ext cx="134874" cy="13335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159508" y="4378451"/>
              <a:ext cx="140969" cy="14096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34795" y="3121151"/>
              <a:ext cx="75437" cy="7391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36520" y="2817875"/>
              <a:ext cx="140969" cy="14097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991868" y="3265931"/>
              <a:ext cx="208025" cy="20802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68980" y="2318003"/>
              <a:ext cx="159258" cy="15773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13104" y="2313406"/>
              <a:ext cx="232435" cy="23243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578352" y="3596614"/>
              <a:ext cx="273583" cy="27358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743199" y="4322063"/>
              <a:ext cx="134874" cy="13335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91056" y="4120857"/>
              <a:ext cx="261378" cy="26292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91312" y="3899916"/>
              <a:ext cx="133350" cy="13335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08888" y="4163567"/>
              <a:ext cx="101346" cy="9982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958340" y="4462272"/>
              <a:ext cx="140969" cy="14096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334768" y="3666744"/>
              <a:ext cx="220218" cy="22021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969008" y="3095244"/>
              <a:ext cx="140969" cy="14097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310127" y="3511295"/>
              <a:ext cx="76962" cy="7696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550920" y="2249423"/>
              <a:ext cx="169925" cy="16840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496311" y="2356103"/>
              <a:ext cx="201930" cy="20192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686811" y="2596895"/>
              <a:ext cx="137922" cy="13792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531620" y="2255519"/>
              <a:ext cx="102869" cy="10287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66216" y="3029711"/>
              <a:ext cx="104393" cy="10439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09472" y="2817875"/>
              <a:ext cx="133350" cy="133350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444093" y="5289803"/>
            <a:ext cx="3152140" cy="853440"/>
            <a:chOff x="444093" y="5289803"/>
            <a:chExt cx="3152140" cy="853440"/>
          </a:xfrm>
        </p:grpSpPr>
        <p:pic>
          <p:nvPicPr>
            <p:cNvPr id="43" name="object 4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4093" y="5289803"/>
              <a:ext cx="3152013" cy="32004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44093" y="5556503"/>
              <a:ext cx="3054604" cy="32004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44093" y="5822899"/>
              <a:ext cx="773429" cy="320344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4425060" y="5289803"/>
            <a:ext cx="3458845" cy="586740"/>
            <a:chOff x="4425060" y="5289803"/>
            <a:chExt cx="3458845" cy="586740"/>
          </a:xfrm>
        </p:grpSpPr>
        <p:pic>
          <p:nvPicPr>
            <p:cNvPr id="47" name="object 4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425060" y="5289803"/>
              <a:ext cx="3458591" cy="32004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425060" y="5556503"/>
              <a:ext cx="1900936" cy="320040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8446007" y="5289803"/>
            <a:ext cx="3349625" cy="853440"/>
            <a:chOff x="8446007" y="5289803"/>
            <a:chExt cx="3349625" cy="853440"/>
          </a:xfrm>
        </p:grpSpPr>
        <p:pic>
          <p:nvPicPr>
            <p:cNvPr id="50" name="object 5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446007" y="5289803"/>
              <a:ext cx="2714117" cy="32004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1017249" y="5289803"/>
              <a:ext cx="176783" cy="32004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446007" y="5556503"/>
              <a:ext cx="3349371" cy="32004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446007" y="5822899"/>
              <a:ext cx="2478913" cy="320344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4666488" y="3534155"/>
            <a:ext cx="159258" cy="159258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7395971" y="3140964"/>
            <a:ext cx="112012" cy="112013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6516623" y="3832834"/>
            <a:ext cx="372643" cy="372643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5353811" y="4136135"/>
            <a:ext cx="189737" cy="189737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4988052" y="3375621"/>
            <a:ext cx="235458" cy="235496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7062216" y="3294888"/>
            <a:ext cx="183642" cy="183641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6906768" y="4084320"/>
            <a:ext cx="133350" cy="133350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5705855" y="4117847"/>
            <a:ext cx="140970" cy="140969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4837176" y="3576828"/>
            <a:ext cx="209550" cy="208026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269480" y="3294862"/>
            <a:ext cx="273583" cy="273583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6701028" y="4274820"/>
            <a:ext cx="133350" cy="134874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5113020" y="4344885"/>
            <a:ext cx="261378" cy="262928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5576315" y="4358640"/>
            <a:ext cx="140970" cy="140969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6291071" y="3619500"/>
            <a:ext cx="220218" cy="220218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4814315" y="3406140"/>
            <a:ext cx="140970" cy="142494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001256" y="3209544"/>
            <a:ext cx="76961" cy="76962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9567671" y="2794990"/>
            <a:ext cx="305587" cy="305587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9790176" y="3648443"/>
            <a:ext cx="256806" cy="256806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9070847" y="3553967"/>
            <a:ext cx="133350" cy="133349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9354311" y="3232391"/>
            <a:ext cx="448830" cy="448830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  <p:grpSp>
        <p:nvGrpSpPr>
          <p:cNvPr id="75" name="object 75"/>
          <p:cNvGrpSpPr/>
          <p:nvPr/>
        </p:nvGrpSpPr>
        <p:grpSpPr>
          <a:xfrm>
            <a:off x="411480" y="283718"/>
            <a:ext cx="6649720" cy="955675"/>
            <a:chOff x="411480" y="283718"/>
            <a:chExt cx="6649720" cy="955675"/>
          </a:xfrm>
        </p:grpSpPr>
        <p:pic>
          <p:nvPicPr>
            <p:cNvPr id="76" name="object 7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11480" y="283718"/>
              <a:ext cx="1494536" cy="57454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656841" y="283718"/>
              <a:ext cx="460248" cy="574547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014982" y="283718"/>
              <a:ext cx="5045837" cy="57454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11480" y="664413"/>
              <a:ext cx="4168648" cy="5748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18772" y="1852929"/>
            <a:ext cx="6353810" cy="4240530"/>
            <a:chOff x="5618772" y="1852929"/>
            <a:chExt cx="6353810" cy="4240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18772" y="1852929"/>
              <a:ext cx="3849077" cy="42403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93708" y="2537205"/>
              <a:ext cx="317753" cy="3200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05544" y="2537205"/>
              <a:ext cx="1959991" cy="3200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25453" y="2537205"/>
              <a:ext cx="847102" cy="3200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93708" y="2880105"/>
              <a:ext cx="176783" cy="3200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82100" y="2880105"/>
              <a:ext cx="2127884" cy="3200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93708" y="3222955"/>
              <a:ext cx="2586990" cy="3203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093708" y="3566159"/>
              <a:ext cx="1679448" cy="3200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93708" y="3909059"/>
              <a:ext cx="2103501" cy="3200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35011" y="2794990"/>
              <a:ext cx="305587" cy="3055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55992" y="3648443"/>
              <a:ext cx="256844" cy="25680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38188" y="3553967"/>
              <a:ext cx="133350" cy="1333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21652" y="3232391"/>
              <a:ext cx="447306" cy="448830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0" y="1850644"/>
            <a:ext cx="5675630" cy="4240530"/>
            <a:chOff x="0" y="1850644"/>
            <a:chExt cx="5675630" cy="4240530"/>
          </a:xfrm>
        </p:grpSpPr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1850644"/>
              <a:ext cx="3703827" cy="424031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56816" y="3049524"/>
              <a:ext cx="279666" cy="28117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35479" y="3656076"/>
              <a:ext cx="159257" cy="15773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21435" y="2994660"/>
              <a:ext cx="200406" cy="20040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69364" y="2706624"/>
              <a:ext cx="104393" cy="10439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03247" y="2846832"/>
              <a:ext cx="159258" cy="15925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257044" y="3496018"/>
              <a:ext cx="235496" cy="23549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39952" y="3378708"/>
              <a:ext cx="76962" cy="7391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278379" y="3176016"/>
              <a:ext cx="140969" cy="14097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106167" y="3698748"/>
              <a:ext cx="209550" cy="20802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07008" y="2718790"/>
              <a:ext cx="232435" cy="23243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83307" y="3528060"/>
              <a:ext cx="142494" cy="14096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061971" y="2823972"/>
              <a:ext cx="201930" cy="20192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295144" y="2961132"/>
              <a:ext cx="137921" cy="13792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89532" y="2639568"/>
              <a:ext cx="104393" cy="10287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72896" y="3278124"/>
              <a:ext cx="102869" cy="10287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09471" y="3052572"/>
              <a:ext cx="133350" cy="13487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092451" y="4052316"/>
              <a:ext cx="113537" cy="11201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65504" y="3502151"/>
              <a:ext cx="372643" cy="37261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73252" y="3867911"/>
              <a:ext cx="191262" cy="19126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485899" y="4169664"/>
              <a:ext cx="183642" cy="18364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86127" y="3485388"/>
              <a:ext cx="133350" cy="13335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72896" y="3745992"/>
              <a:ext cx="140969" cy="14096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61744" y="4067530"/>
              <a:ext cx="273583" cy="27358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89176" y="3806951"/>
              <a:ext cx="133350" cy="13487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49808" y="3380193"/>
              <a:ext cx="261378" cy="26292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39952" y="4052316"/>
              <a:ext cx="140969" cy="14249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441704" y="3151632"/>
              <a:ext cx="220217" cy="22021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574291" y="4032504"/>
              <a:ext cx="76961" cy="7696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279901" y="2533218"/>
              <a:ext cx="1746757" cy="32034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892293" y="2533218"/>
              <a:ext cx="256032" cy="32034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279901" y="2876677"/>
              <a:ext cx="1621027" cy="32003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279901" y="3219577"/>
              <a:ext cx="2395220" cy="32003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279901" y="3562553"/>
              <a:ext cx="846734" cy="32034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985513" y="3562553"/>
              <a:ext cx="176784" cy="32034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279901" y="3905758"/>
              <a:ext cx="2075306" cy="32003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279901" y="4248658"/>
              <a:ext cx="1205268" cy="320039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411480" y="283718"/>
            <a:ext cx="8961374" cy="5745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9174" y="287985"/>
            <a:ext cx="11829415" cy="6209030"/>
            <a:chOff x="249174" y="287985"/>
            <a:chExt cx="11829415" cy="62090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084" y="1434084"/>
              <a:ext cx="5518404" cy="43754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88964" y="1482852"/>
              <a:ext cx="5334762" cy="437616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90488" y="925829"/>
              <a:ext cx="5334000" cy="50244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2211" y="931925"/>
              <a:ext cx="1270" cy="50092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00114" y="931925"/>
              <a:ext cx="1270" cy="500923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21607" y="927354"/>
              <a:ext cx="1269" cy="500923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43099" y="927354"/>
              <a:ext cx="1269" cy="500923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1950" y="4043299"/>
              <a:ext cx="11297920" cy="126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9382" y="642365"/>
              <a:ext cx="11325352" cy="50762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9174" y="5780722"/>
              <a:ext cx="11829034" cy="2857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75665" y="3483736"/>
              <a:ext cx="3392804" cy="1985645"/>
            </a:xfrm>
            <a:custGeom>
              <a:avLst/>
              <a:gdLst/>
              <a:ahLst/>
              <a:cxnLst/>
              <a:rect l="l" t="t" r="r" b="b"/>
              <a:pathLst>
                <a:path w="3392804" h="1985645">
                  <a:moveTo>
                    <a:pt x="272961" y="1644396"/>
                  </a:moveTo>
                  <a:lnTo>
                    <a:pt x="204508" y="1644396"/>
                  </a:lnTo>
                  <a:lnTo>
                    <a:pt x="204508" y="1704721"/>
                  </a:lnTo>
                  <a:lnTo>
                    <a:pt x="204508" y="1815846"/>
                  </a:lnTo>
                  <a:lnTo>
                    <a:pt x="153733" y="1815846"/>
                  </a:lnTo>
                  <a:lnTo>
                    <a:pt x="140817" y="1814728"/>
                  </a:lnTo>
                  <a:lnTo>
                    <a:pt x="104254" y="1791893"/>
                  </a:lnTo>
                  <a:lnTo>
                    <a:pt x="95338" y="1760093"/>
                  </a:lnTo>
                  <a:lnTo>
                    <a:pt x="96418" y="1748409"/>
                  </a:lnTo>
                  <a:lnTo>
                    <a:pt x="119456" y="1713661"/>
                  </a:lnTo>
                  <a:lnTo>
                    <a:pt x="153733" y="1704721"/>
                  </a:lnTo>
                  <a:lnTo>
                    <a:pt x="204508" y="1704721"/>
                  </a:lnTo>
                  <a:lnTo>
                    <a:pt x="204508" y="1644396"/>
                  </a:lnTo>
                  <a:lnTo>
                    <a:pt x="154749" y="1644396"/>
                  </a:lnTo>
                  <a:lnTo>
                    <a:pt x="127279" y="1646618"/>
                  </a:lnTo>
                  <a:lnTo>
                    <a:pt x="80759" y="1662506"/>
                  </a:lnTo>
                  <a:lnTo>
                    <a:pt x="46164" y="1693037"/>
                  </a:lnTo>
                  <a:lnTo>
                    <a:pt x="28003" y="1734997"/>
                  </a:lnTo>
                  <a:lnTo>
                    <a:pt x="25374" y="1760093"/>
                  </a:lnTo>
                  <a:lnTo>
                    <a:pt x="26365" y="1775726"/>
                  </a:lnTo>
                  <a:lnTo>
                    <a:pt x="39941" y="1817116"/>
                  </a:lnTo>
                  <a:lnTo>
                    <a:pt x="67627" y="1848853"/>
                  </a:lnTo>
                  <a:lnTo>
                    <a:pt x="79616" y="1856994"/>
                  </a:lnTo>
                  <a:lnTo>
                    <a:pt x="0" y="1979295"/>
                  </a:lnTo>
                  <a:lnTo>
                    <a:pt x="76581" y="1979295"/>
                  </a:lnTo>
                  <a:lnTo>
                    <a:pt x="144589" y="1875663"/>
                  </a:lnTo>
                  <a:lnTo>
                    <a:pt x="146354" y="1875917"/>
                  </a:lnTo>
                  <a:lnTo>
                    <a:pt x="149669" y="1876171"/>
                  </a:lnTo>
                  <a:lnTo>
                    <a:pt x="204508" y="1876171"/>
                  </a:lnTo>
                  <a:lnTo>
                    <a:pt x="204508" y="1979295"/>
                  </a:lnTo>
                  <a:lnTo>
                    <a:pt x="272961" y="1979295"/>
                  </a:lnTo>
                  <a:lnTo>
                    <a:pt x="272961" y="1875663"/>
                  </a:lnTo>
                  <a:lnTo>
                    <a:pt x="272961" y="1815846"/>
                  </a:lnTo>
                  <a:lnTo>
                    <a:pt x="272961" y="1704721"/>
                  </a:lnTo>
                  <a:lnTo>
                    <a:pt x="272961" y="1644396"/>
                  </a:lnTo>
                  <a:close/>
                </a:path>
                <a:path w="3392804" h="1985645">
                  <a:moveTo>
                    <a:pt x="276517" y="6096"/>
                  </a:moveTo>
                  <a:lnTo>
                    <a:pt x="208064" y="6096"/>
                  </a:lnTo>
                  <a:lnTo>
                    <a:pt x="208064" y="162306"/>
                  </a:lnTo>
                  <a:lnTo>
                    <a:pt x="200901" y="164719"/>
                  </a:lnTo>
                  <a:lnTo>
                    <a:pt x="158191" y="172808"/>
                  </a:lnTo>
                  <a:lnTo>
                    <a:pt x="151701" y="172974"/>
                  </a:lnTo>
                  <a:lnTo>
                    <a:pt x="135483" y="171742"/>
                  </a:lnTo>
                  <a:lnTo>
                    <a:pt x="96875" y="153162"/>
                  </a:lnTo>
                  <a:lnTo>
                    <a:pt x="77089" y="112610"/>
                  </a:lnTo>
                  <a:lnTo>
                    <a:pt x="75552" y="94361"/>
                  </a:lnTo>
                  <a:lnTo>
                    <a:pt x="75552" y="6096"/>
                  </a:lnTo>
                  <a:lnTo>
                    <a:pt x="7099" y="6096"/>
                  </a:lnTo>
                  <a:lnTo>
                    <a:pt x="7099" y="100965"/>
                  </a:lnTo>
                  <a:lnTo>
                    <a:pt x="10045" y="132029"/>
                  </a:lnTo>
                  <a:lnTo>
                    <a:pt x="30137" y="182181"/>
                  </a:lnTo>
                  <a:lnTo>
                    <a:pt x="68287" y="216382"/>
                  </a:lnTo>
                  <a:lnTo>
                    <a:pt x="119227" y="233629"/>
                  </a:lnTo>
                  <a:lnTo>
                    <a:pt x="149174" y="235839"/>
                  </a:lnTo>
                  <a:lnTo>
                    <a:pt x="157086" y="235724"/>
                  </a:lnTo>
                  <a:lnTo>
                    <a:pt x="201295" y="229628"/>
                  </a:lnTo>
                  <a:lnTo>
                    <a:pt x="208064" y="227838"/>
                  </a:lnTo>
                  <a:lnTo>
                    <a:pt x="208064" y="340995"/>
                  </a:lnTo>
                  <a:lnTo>
                    <a:pt x="276517" y="340995"/>
                  </a:lnTo>
                  <a:lnTo>
                    <a:pt x="276517" y="227838"/>
                  </a:lnTo>
                  <a:lnTo>
                    <a:pt x="276517" y="172974"/>
                  </a:lnTo>
                  <a:lnTo>
                    <a:pt x="276517" y="6096"/>
                  </a:lnTo>
                  <a:close/>
                </a:path>
                <a:path w="3392804" h="1985645">
                  <a:moveTo>
                    <a:pt x="321170" y="886587"/>
                  </a:moveTo>
                  <a:lnTo>
                    <a:pt x="178104" y="711962"/>
                  </a:lnTo>
                  <a:lnTo>
                    <a:pt x="176034" y="709422"/>
                  </a:lnTo>
                  <a:lnTo>
                    <a:pt x="178092" y="706882"/>
                  </a:lnTo>
                  <a:lnTo>
                    <a:pt x="304431" y="551688"/>
                  </a:lnTo>
                  <a:lnTo>
                    <a:pt x="222719" y="551688"/>
                  </a:lnTo>
                  <a:lnTo>
                    <a:pt x="94830" y="706882"/>
                  </a:lnTo>
                  <a:lnTo>
                    <a:pt x="94830" y="551688"/>
                  </a:lnTo>
                  <a:lnTo>
                    <a:pt x="26377" y="551688"/>
                  </a:lnTo>
                  <a:lnTo>
                    <a:pt x="26377" y="886587"/>
                  </a:lnTo>
                  <a:lnTo>
                    <a:pt x="94830" y="886587"/>
                  </a:lnTo>
                  <a:lnTo>
                    <a:pt x="94830" y="711962"/>
                  </a:lnTo>
                  <a:lnTo>
                    <a:pt x="238455" y="886587"/>
                  </a:lnTo>
                  <a:lnTo>
                    <a:pt x="321170" y="886587"/>
                  </a:lnTo>
                  <a:close/>
                </a:path>
                <a:path w="3392804" h="1985645">
                  <a:moveTo>
                    <a:pt x="333349" y="1174369"/>
                  </a:moveTo>
                  <a:lnTo>
                    <a:pt x="306920" y="1139723"/>
                  </a:lnTo>
                  <a:lnTo>
                    <a:pt x="272643" y="1113536"/>
                  </a:lnTo>
                  <a:lnTo>
                    <a:pt x="231800" y="1096987"/>
                  </a:lnTo>
                  <a:lnTo>
                    <a:pt x="185674" y="1091184"/>
                  </a:lnTo>
                  <a:lnTo>
                    <a:pt x="161048" y="1092784"/>
                  </a:lnTo>
                  <a:lnTo>
                    <a:pt x="115684" y="1104353"/>
                  </a:lnTo>
                  <a:lnTo>
                    <a:pt x="75869" y="1126591"/>
                  </a:lnTo>
                  <a:lnTo>
                    <a:pt x="43992" y="1157401"/>
                  </a:lnTo>
                  <a:lnTo>
                    <a:pt x="20840" y="1196086"/>
                  </a:lnTo>
                  <a:lnTo>
                    <a:pt x="8801" y="1240472"/>
                  </a:lnTo>
                  <a:lnTo>
                    <a:pt x="7099" y="1264666"/>
                  </a:lnTo>
                  <a:lnTo>
                    <a:pt x="8801" y="1288859"/>
                  </a:lnTo>
                  <a:lnTo>
                    <a:pt x="20828" y="1333246"/>
                  </a:lnTo>
                  <a:lnTo>
                    <a:pt x="43954" y="1371942"/>
                  </a:lnTo>
                  <a:lnTo>
                    <a:pt x="75768" y="1402803"/>
                  </a:lnTo>
                  <a:lnTo>
                    <a:pt x="115468" y="1425041"/>
                  </a:lnTo>
                  <a:lnTo>
                    <a:pt x="160655" y="1436611"/>
                  </a:lnTo>
                  <a:lnTo>
                    <a:pt x="185166" y="1438275"/>
                  </a:lnTo>
                  <a:lnTo>
                    <a:pt x="209080" y="1436674"/>
                  </a:lnTo>
                  <a:lnTo>
                    <a:pt x="252882" y="1425473"/>
                  </a:lnTo>
                  <a:lnTo>
                    <a:pt x="290957" y="1403781"/>
                  </a:lnTo>
                  <a:lnTo>
                    <a:pt x="319938" y="1374902"/>
                  </a:lnTo>
                  <a:lnTo>
                    <a:pt x="321246" y="1373403"/>
                  </a:lnTo>
                  <a:lnTo>
                    <a:pt x="333349" y="1355090"/>
                  </a:lnTo>
                  <a:lnTo>
                    <a:pt x="281584" y="1318514"/>
                  </a:lnTo>
                  <a:lnTo>
                    <a:pt x="272783" y="1331188"/>
                  </a:lnTo>
                  <a:lnTo>
                    <a:pt x="263105" y="1342326"/>
                  </a:lnTo>
                  <a:lnTo>
                    <a:pt x="228650" y="1366481"/>
                  </a:lnTo>
                  <a:lnTo>
                    <a:pt x="185674" y="1374902"/>
                  </a:lnTo>
                  <a:lnTo>
                    <a:pt x="162928" y="1372641"/>
                  </a:lnTo>
                  <a:lnTo>
                    <a:pt x="124206" y="1357299"/>
                  </a:lnTo>
                  <a:lnTo>
                    <a:pt x="95148" y="1328077"/>
                  </a:lnTo>
                  <a:lnTo>
                    <a:pt x="79819" y="1288554"/>
                  </a:lnTo>
                  <a:lnTo>
                    <a:pt x="77571" y="1265174"/>
                  </a:lnTo>
                  <a:lnTo>
                    <a:pt x="79819" y="1241628"/>
                  </a:lnTo>
                  <a:lnTo>
                    <a:pt x="95148" y="1201813"/>
                  </a:lnTo>
                  <a:lnTo>
                    <a:pt x="124206" y="1172260"/>
                  </a:lnTo>
                  <a:lnTo>
                    <a:pt x="162928" y="1156779"/>
                  </a:lnTo>
                  <a:lnTo>
                    <a:pt x="185674" y="1154557"/>
                  </a:lnTo>
                  <a:lnTo>
                    <a:pt x="200952" y="1155560"/>
                  </a:lnTo>
                  <a:lnTo>
                    <a:pt x="241058" y="1169416"/>
                  </a:lnTo>
                  <a:lnTo>
                    <a:pt x="272783" y="1198232"/>
                  </a:lnTo>
                  <a:lnTo>
                    <a:pt x="281584" y="1210818"/>
                  </a:lnTo>
                  <a:lnTo>
                    <a:pt x="333349" y="1174369"/>
                  </a:lnTo>
                  <a:close/>
                </a:path>
                <a:path w="3392804" h="1985645">
                  <a:moveTo>
                    <a:pt x="596061" y="1752473"/>
                  </a:moveTo>
                  <a:lnTo>
                    <a:pt x="587095" y="1707934"/>
                  </a:lnTo>
                  <a:lnTo>
                    <a:pt x="562152" y="1673860"/>
                  </a:lnTo>
                  <a:lnTo>
                    <a:pt x="526084" y="1653006"/>
                  </a:lnTo>
                  <a:lnTo>
                    <a:pt x="526084" y="1752473"/>
                  </a:lnTo>
                  <a:lnTo>
                    <a:pt x="525170" y="1762899"/>
                  </a:lnTo>
                  <a:lnTo>
                    <a:pt x="496709" y="1797621"/>
                  </a:lnTo>
                  <a:lnTo>
                    <a:pt x="475297" y="1801114"/>
                  </a:lnTo>
                  <a:lnTo>
                    <a:pt x="417918" y="1801114"/>
                  </a:lnTo>
                  <a:lnTo>
                    <a:pt x="417918" y="1704721"/>
                  </a:lnTo>
                  <a:lnTo>
                    <a:pt x="475297" y="1704721"/>
                  </a:lnTo>
                  <a:lnTo>
                    <a:pt x="512622" y="1718056"/>
                  </a:lnTo>
                  <a:lnTo>
                    <a:pt x="526084" y="1752473"/>
                  </a:lnTo>
                  <a:lnTo>
                    <a:pt x="526084" y="1653006"/>
                  </a:lnTo>
                  <a:lnTo>
                    <a:pt x="523951" y="1652041"/>
                  </a:lnTo>
                  <a:lnTo>
                    <a:pt x="500926" y="1646453"/>
                  </a:lnTo>
                  <a:lnTo>
                    <a:pt x="475297" y="1644396"/>
                  </a:lnTo>
                  <a:lnTo>
                    <a:pt x="349465" y="1644396"/>
                  </a:lnTo>
                  <a:lnTo>
                    <a:pt x="349465" y="1979295"/>
                  </a:lnTo>
                  <a:lnTo>
                    <a:pt x="417918" y="1979295"/>
                  </a:lnTo>
                  <a:lnTo>
                    <a:pt x="417918" y="1861058"/>
                  </a:lnTo>
                  <a:lnTo>
                    <a:pt x="475297" y="1861058"/>
                  </a:lnTo>
                  <a:lnTo>
                    <a:pt x="523951" y="1853145"/>
                  </a:lnTo>
                  <a:lnTo>
                    <a:pt x="562152" y="1830832"/>
                  </a:lnTo>
                  <a:lnTo>
                    <a:pt x="584504" y="1801114"/>
                  </a:lnTo>
                  <a:lnTo>
                    <a:pt x="587108" y="1796567"/>
                  </a:lnTo>
                  <a:lnTo>
                    <a:pt x="593585" y="1775739"/>
                  </a:lnTo>
                  <a:lnTo>
                    <a:pt x="596061" y="1752473"/>
                  </a:lnTo>
                  <a:close/>
                </a:path>
                <a:path w="3392804" h="1985645">
                  <a:moveTo>
                    <a:pt x="599109" y="114173"/>
                  </a:moveTo>
                  <a:lnTo>
                    <a:pt x="596633" y="90614"/>
                  </a:lnTo>
                  <a:lnTo>
                    <a:pt x="590156" y="69634"/>
                  </a:lnTo>
                  <a:lnTo>
                    <a:pt x="588314" y="66433"/>
                  </a:lnTo>
                  <a:lnTo>
                    <a:pt x="579678" y="51282"/>
                  </a:lnTo>
                  <a:lnTo>
                    <a:pt x="565200" y="35560"/>
                  </a:lnTo>
                  <a:lnTo>
                    <a:pt x="547408" y="22872"/>
                  </a:lnTo>
                  <a:lnTo>
                    <a:pt x="529132" y="14706"/>
                  </a:lnTo>
                  <a:lnTo>
                    <a:pt x="529132" y="114173"/>
                  </a:lnTo>
                  <a:lnTo>
                    <a:pt x="528218" y="124599"/>
                  </a:lnTo>
                  <a:lnTo>
                    <a:pt x="499757" y="159321"/>
                  </a:lnTo>
                  <a:lnTo>
                    <a:pt x="478345" y="162814"/>
                  </a:lnTo>
                  <a:lnTo>
                    <a:pt x="420966" y="162814"/>
                  </a:lnTo>
                  <a:lnTo>
                    <a:pt x="420966" y="66433"/>
                  </a:lnTo>
                  <a:lnTo>
                    <a:pt x="478345" y="66433"/>
                  </a:lnTo>
                  <a:lnTo>
                    <a:pt x="515670" y="79756"/>
                  </a:lnTo>
                  <a:lnTo>
                    <a:pt x="529132" y="114173"/>
                  </a:lnTo>
                  <a:lnTo>
                    <a:pt x="529132" y="14706"/>
                  </a:lnTo>
                  <a:lnTo>
                    <a:pt x="526999" y="13741"/>
                  </a:lnTo>
                  <a:lnTo>
                    <a:pt x="503974" y="8153"/>
                  </a:lnTo>
                  <a:lnTo>
                    <a:pt x="478345" y="6096"/>
                  </a:lnTo>
                  <a:lnTo>
                    <a:pt x="352513" y="6096"/>
                  </a:lnTo>
                  <a:lnTo>
                    <a:pt x="352513" y="340995"/>
                  </a:lnTo>
                  <a:lnTo>
                    <a:pt x="420966" y="340995"/>
                  </a:lnTo>
                  <a:lnTo>
                    <a:pt x="420966" y="222758"/>
                  </a:lnTo>
                  <a:lnTo>
                    <a:pt x="478345" y="222758"/>
                  </a:lnTo>
                  <a:lnTo>
                    <a:pt x="526999" y="214845"/>
                  </a:lnTo>
                  <a:lnTo>
                    <a:pt x="565200" y="192532"/>
                  </a:lnTo>
                  <a:lnTo>
                    <a:pt x="587552" y="162814"/>
                  </a:lnTo>
                  <a:lnTo>
                    <a:pt x="590156" y="158267"/>
                  </a:lnTo>
                  <a:lnTo>
                    <a:pt x="596633" y="137439"/>
                  </a:lnTo>
                  <a:lnTo>
                    <a:pt x="599109" y="114173"/>
                  </a:lnTo>
                  <a:close/>
                </a:path>
                <a:path w="3392804" h="1985645">
                  <a:moveTo>
                    <a:pt x="650925" y="1097280"/>
                  </a:moveTo>
                  <a:lnTo>
                    <a:pt x="433247" y="1097280"/>
                  </a:lnTo>
                  <a:lnTo>
                    <a:pt x="433247" y="1159129"/>
                  </a:lnTo>
                  <a:lnTo>
                    <a:pt x="432041" y="1209802"/>
                  </a:lnTo>
                  <a:lnTo>
                    <a:pt x="428358" y="1253032"/>
                  </a:lnTo>
                  <a:lnTo>
                    <a:pt x="413588" y="1317117"/>
                  </a:lnTo>
                  <a:lnTo>
                    <a:pt x="388708" y="1355051"/>
                  </a:lnTo>
                  <a:lnTo>
                    <a:pt x="353580" y="1370203"/>
                  </a:lnTo>
                  <a:lnTo>
                    <a:pt x="353580" y="1434719"/>
                  </a:lnTo>
                  <a:lnTo>
                    <a:pt x="393598" y="1427086"/>
                  </a:lnTo>
                  <a:lnTo>
                    <a:pt x="428396" y="1408303"/>
                  </a:lnTo>
                  <a:lnTo>
                    <a:pt x="457123" y="1375257"/>
                  </a:lnTo>
                  <a:lnTo>
                    <a:pt x="478967" y="1324864"/>
                  </a:lnTo>
                  <a:lnTo>
                    <a:pt x="493077" y="1253807"/>
                  </a:lnTo>
                  <a:lnTo>
                    <a:pt x="496925" y="1209421"/>
                  </a:lnTo>
                  <a:lnTo>
                    <a:pt x="498652" y="1159129"/>
                  </a:lnTo>
                  <a:lnTo>
                    <a:pt x="582472" y="1159129"/>
                  </a:lnTo>
                  <a:lnTo>
                    <a:pt x="582472" y="1432179"/>
                  </a:lnTo>
                  <a:lnTo>
                    <a:pt x="650925" y="1432179"/>
                  </a:lnTo>
                  <a:lnTo>
                    <a:pt x="650925" y="1159129"/>
                  </a:lnTo>
                  <a:lnTo>
                    <a:pt x="650925" y="1097280"/>
                  </a:lnTo>
                  <a:close/>
                </a:path>
                <a:path w="3392804" h="1985645">
                  <a:moveTo>
                    <a:pt x="656513" y="545592"/>
                  </a:moveTo>
                  <a:lnTo>
                    <a:pt x="633653" y="545592"/>
                  </a:lnTo>
                  <a:lnTo>
                    <a:pt x="434682" y="755650"/>
                  </a:lnTo>
                  <a:lnTo>
                    <a:pt x="434682" y="551688"/>
                  </a:lnTo>
                  <a:lnTo>
                    <a:pt x="366229" y="551688"/>
                  </a:lnTo>
                  <a:lnTo>
                    <a:pt x="366229" y="892683"/>
                  </a:lnTo>
                  <a:lnTo>
                    <a:pt x="388543" y="892683"/>
                  </a:lnTo>
                  <a:lnTo>
                    <a:pt x="517753" y="755650"/>
                  </a:lnTo>
                  <a:lnTo>
                    <a:pt x="588060" y="681101"/>
                  </a:lnTo>
                  <a:lnTo>
                    <a:pt x="588060" y="886587"/>
                  </a:lnTo>
                  <a:lnTo>
                    <a:pt x="656513" y="886587"/>
                  </a:lnTo>
                  <a:lnTo>
                    <a:pt x="656513" y="681101"/>
                  </a:lnTo>
                  <a:lnTo>
                    <a:pt x="656513" y="545592"/>
                  </a:lnTo>
                  <a:close/>
                </a:path>
                <a:path w="3392804" h="1985645">
                  <a:moveTo>
                    <a:pt x="885621" y="279146"/>
                  </a:moveTo>
                  <a:lnTo>
                    <a:pt x="722680" y="279146"/>
                  </a:lnTo>
                  <a:lnTo>
                    <a:pt x="722680" y="194310"/>
                  </a:lnTo>
                  <a:lnTo>
                    <a:pt x="837869" y="194310"/>
                  </a:lnTo>
                  <a:lnTo>
                    <a:pt x="837869" y="136017"/>
                  </a:lnTo>
                  <a:lnTo>
                    <a:pt x="722680" y="136017"/>
                  </a:lnTo>
                  <a:lnTo>
                    <a:pt x="722680" y="67957"/>
                  </a:lnTo>
                  <a:lnTo>
                    <a:pt x="879525" y="67957"/>
                  </a:lnTo>
                  <a:lnTo>
                    <a:pt x="879525" y="6096"/>
                  </a:lnTo>
                  <a:lnTo>
                    <a:pt x="654227" y="6096"/>
                  </a:lnTo>
                  <a:lnTo>
                    <a:pt x="654227" y="340995"/>
                  </a:lnTo>
                  <a:lnTo>
                    <a:pt x="885621" y="340995"/>
                  </a:lnTo>
                  <a:lnTo>
                    <a:pt x="885621" y="279146"/>
                  </a:lnTo>
                  <a:close/>
                </a:path>
                <a:path w="3392804" h="1985645">
                  <a:moveTo>
                    <a:pt x="946073" y="1979295"/>
                  </a:moveTo>
                  <a:lnTo>
                    <a:pt x="802982" y="1804670"/>
                  </a:lnTo>
                  <a:lnTo>
                    <a:pt x="800912" y="1802130"/>
                  </a:lnTo>
                  <a:lnTo>
                    <a:pt x="802970" y="1799590"/>
                  </a:lnTo>
                  <a:lnTo>
                    <a:pt x="929309" y="1644396"/>
                  </a:lnTo>
                  <a:lnTo>
                    <a:pt x="847521" y="1644396"/>
                  </a:lnTo>
                  <a:lnTo>
                    <a:pt x="719632" y="1799590"/>
                  </a:lnTo>
                  <a:lnTo>
                    <a:pt x="719632" y="1644396"/>
                  </a:lnTo>
                  <a:lnTo>
                    <a:pt x="651179" y="1644396"/>
                  </a:lnTo>
                  <a:lnTo>
                    <a:pt x="651179" y="1979295"/>
                  </a:lnTo>
                  <a:lnTo>
                    <a:pt x="719632" y="1979295"/>
                  </a:lnTo>
                  <a:lnTo>
                    <a:pt x="719632" y="1804670"/>
                  </a:lnTo>
                  <a:lnTo>
                    <a:pt x="863269" y="1979295"/>
                  </a:lnTo>
                  <a:lnTo>
                    <a:pt x="946073" y="1979295"/>
                  </a:lnTo>
                  <a:close/>
                </a:path>
                <a:path w="3392804" h="1985645">
                  <a:moveTo>
                    <a:pt x="1017701" y="1091184"/>
                  </a:moveTo>
                  <a:lnTo>
                    <a:pt x="994841" y="1091184"/>
                  </a:lnTo>
                  <a:lnTo>
                    <a:pt x="795832" y="1301242"/>
                  </a:lnTo>
                  <a:lnTo>
                    <a:pt x="795832" y="1097280"/>
                  </a:lnTo>
                  <a:lnTo>
                    <a:pt x="727379" y="1097280"/>
                  </a:lnTo>
                  <a:lnTo>
                    <a:pt x="727379" y="1438275"/>
                  </a:lnTo>
                  <a:lnTo>
                    <a:pt x="749731" y="1438275"/>
                  </a:lnTo>
                  <a:lnTo>
                    <a:pt x="878941" y="1301242"/>
                  </a:lnTo>
                  <a:lnTo>
                    <a:pt x="949248" y="1226693"/>
                  </a:lnTo>
                  <a:lnTo>
                    <a:pt x="949248" y="1432179"/>
                  </a:lnTo>
                  <a:lnTo>
                    <a:pt x="1017701" y="1432179"/>
                  </a:lnTo>
                  <a:lnTo>
                    <a:pt x="1017701" y="1226693"/>
                  </a:lnTo>
                  <a:lnTo>
                    <a:pt x="1017701" y="1091184"/>
                  </a:lnTo>
                  <a:close/>
                </a:path>
                <a:path w="3392804" h="1985645">
                  <a:moveTo>
                    <a:pt x="1040434" y="628777"/>
                  </a:moveTo>
                  <a:lnTo>
                    <a:pt x="1014031" y="594131"/>
                  </a:lnTo>
                  <a:lnTo>
                    <a:pt x="979728" y="567944"/>
                  </a:lnTo>
                  <a:lnTo>
                    <a:pt x="938961" y="551395"/>
                  </a:lnTo>
                  <a:lnTo>
                    <a:pt x="892860" y="545592"/>
                  </a:lnTo>
                  <a:lnTo>
                    <a:pt x="868184" y="547192"/>
                  </a:lnTo>
                  <a:lnTo>
                    <a:pt x="822794" y="558761"/>
                  </a:lnTo>
                  <a:lnTo>
                    <a:pt x="782993" y="580999"/>
                  </a:lnTo>
                  <a:lnTo>
                    <a:pt x="751128" y="611809"/>
                  </a:lnTo>
                  <a:lnTo>
                    <a:pt x="727938" y="650494"/>
                  </a:lnTo>
                  <a:lnTo>
                    <a:pt x="715886" y="694880"/>
                  </a:lnTo>
                  <a:lnTo>
                    <a:pt x="714171" y="719074"/>
                  </a:lnTo>
                  <a:lnTo>
                    <a:pt x="715886" y="743267"/>
                  </a:lnTo>
                  <a:lnTo>
                    <a:pt x="727938" y="787654"/>
                  </a:lnTo>
                  <a:lnTo>
                    <a:pt x="751065" y="826350"/>
                  </a:lnTo>
                  <a:lnTo>
                    <a:pt x="782878" y="857211"/>
                  </a:lnTo>
                  <a:lnTo>
                    <a:pt x="822642" y="879449"/>
                  </a:lnTo>
                  <a:lnTo>
                    <a:pt x="867841" y="891019"/>
                  </a:lnTo>
                  <a:lnTo>
                    <a:pt x="892352" y="892683"/>
                  </a:lnTo>
                  <a:lnTo>
                    <a:pt x="916254" y="891082"/>
                  </a:lnTo>
                  <a:lnTo>
                    <a:pt x="960018" y="879881"/>
                  </a:lnTo>
                  <a:lnTo>
                    <a:pt x="998067" y="858189"/>
                  </a:lnTo>
                  <a:lnTo>
                    <a:pt x="1027049" y="829310"/>
                  </a:lnTo>
                  <a:lnTo>
                    <a:pt x="1028357" y="827811"/>
                  </a:lnTo>
                  <a:lnTo>
                    <a:pt x="1040434" y="809498"/>
                  </a:lnTo>
                  <a:lnTo>
                    <a:pt x="988745" y="772922"/>
                  </a:lnTo>
                  <a:lnTo>
                    <a:pt x="979932" y="785596"/>
                  </a:lnTo>
                  <a:lnTo>
                    <a:pt x="970241" y="796734"/>
                  </a:lnTo>
                  <a:lnTo>
                    <a:pt x="935824" y="820889"/>
                  </a:lnTo>
                  <a:lnTo>
                    <a:pt x="892860" y="829310"/>
                  </a:lnTo>
                  <a:lnTo>
                    <a:pt x="870089" y="827049"/>
                  </a:lnTo>
                  <a:lnTo>
                    <a:pt x="831367" y="811707"/>
                  </a:lnTo>
                  <a:lnTo>
                    <a:pt x="802309" y="782485"/>
                  </a:lnTo>
                  <a:lnTo>
                    <a:pt x="786930" y="742962"/>
                  </a:lnTo>
                  <a:lnTo>
                    <a:pt x="784656" y="719582"/>
                  </a:lnTo>
                  <a:lnTo>
                    <a:pt x="786930" y="696036"/>
                  </a:lnTo>
                  <a:lnTo>
                    <a:pt x="802309" y="656221"/>
                  </a:lnTo>
                  <a:lnTo>
                    <a:pt x="831367" y="626668"/>
                  </a:lnTo>
                  <a:lnTo>
                    <a:pt x="870089" y="611187"/>
                  </a:lnTo>
                  <a:lnTo>
                    <a:pt x="892860" y="608965"/>
                  </a:lnTo>
                  <a:lnTo>
                    <a:pt x="908113" y="609968"/>
                  </a:lnTo>
                  <a:lnTo>
                    <a:pt x="948232" y="623824"/>
                  </a:lnTo>
                  <a:lnTo>
                    <a:pt x="979932" y="652640"/>
                  </a:lnTo>
                  <a:lnTo>
                    <a:pt x="988745" y="665226"/>
                  </a:lnTo>
                  <a:lnTo>
                    <a:pt x="1040434" y="628777"/>
                  </a:lnTo>
                  <a:close/>
                </a:path>
                <a:path w="3392804" h="1985645">
                  <a:moveTo>
                    <a:pt x="1185849" y="242062"/>
                  </a:moveTo>
                  <a:lnTo>
                    <a:pt x="1172895" y="195072"/>
                  </a:lnTo>
                  <a:lnTo>
                    <a:pt x="1137208" y="163830"/>
                  </a:lnTo>
                  <a:lnTo>
                    <a:pt x="1144028" y="157645"/>
                  </a:lnTo>
                  <a:lnTo>
                    <a:pt x="1165555" y="118198"/>
                  </a:lnTo>
                  <a:lnTo>
                    <a:pt x="1167561" y="98945"/>
                  </a:lnTo>
                  <a:lnTo>
                    <a:pt x="1165034" y="78054"/>
                  </a:lnTo>
                  <a:lnTo>
                    <a:pt x="1148372" y="42545"/>
                  </a:lnTo>
                  <a:lnTo>
                    <a:pt x="1117117" y="15989"/>
                  </a:lnTo>
                  <a:lnTo>
                    <a:pt x="1076401" y="2032"/>
                  </a:lnTo>
                  <a:lnTo>
                    <a:pt x="1052880" y="0"/>
                  </a:lnTo>
                  <a:lnTo>
                    <a:pt x="1033132" y="1409"/>
                  </a:lnTo>
                  <a:lnTo>
                    <a:pt x="980744" y="20066"/>
                  </a:lnTo>
                  <a:lnTo>
                    <a:pt x="941628" y="57289"/>
                  </a:lnTo>
                  <a:lnTo>
                    <a:pt x="932103" y="73025"/>
                  </a:lnTo>
                  <a:lnTo>
                    <a:pt x="979855" y="107061"/>
                  </a:lnTo>
                  <a:lnTo>
                    <a:pt x="987158" y="97282"/>
                  </a:lnTo>
                  <a:lnTo>
                    <a:pt x="994981" y="88671"/>
                  </a:lnTo>
                  <a:lnTo>
                    <a:pt x="1031354" y="66344"/>
                  </a:lnTo>
                  <a:lnTo>
                    <a:pt x="1052499" y="63373"/>
                  </a:lnTo>
                  <a:lnTo>
                    <a:pt x="1062710" y="64135"/>
                  </a:lnTo>
                  <a:lnTo>
                    <a:pt x="1096276" y="86906"/>
                  </a:lnTo>
                  <a:lnTo>
                    <a:pt x="1099616" y="103009"/>
                  </a:lnTo>
                  <a:lnTo>
                    <a:pt x="1098918" y="110998"/>
                  </a:lnTo>
                  <a:lnTo>
                    <a:pt x="1066368" y="140779"/>
                  </a:lnTo>
                  <a:lnTo>
                    <a:pt x="1056436" y="141605"/>
                  </a:lnTo>
                  <a:lnTo>
                    <a:pt x="1004747" y="141605"/>
                  </a:lnTo>
                  <a:lnTo>
                    <a:pt x="1004747" y="197866"/>
                  </a:lnTo>
                  <a:lnTo>
                    <a:pt x="1070660" y="197866"/>
                  </a:lnTo>
                  <a:lnTo>
                    <a:pt x="1081328" y="198755"/>
                  </a:lnTo>
                  <a:lnTo>
                    <a:pt x="1114742" y="222504"/>
                  </a:lnTo>
                  <a:lnTo>
                    <a:pt x="1117904" y="238506"/>
                  </a:lnTo>
                  <a:lnTo>
                    <a:pt x="1116571" y="248754"/>
                  </a:lnTo>
                  <a:lnTo>
                    <a:pt x="1081227" y="280695"/>
                  </a:lnTo>
                  <a:lnTo>
                    <a:pt x="1057960" y="283718"/>
                  </a:lnTo>
                  <a:lnTo>
                    <a:pt x="1045552" y="282968"/>
                  </a:lnTo>
                  <a:lnTo>
                    <a:pt x="1001407" y="264858"/>
                  </a:lnTo>
                  <a:lnTo>
                    <a:pt x="974267" y="234950"/>
                  </a:lnTo>
                  <a:lnTo>
                    <a:pt x="926134" y="269494"/>
                  </a:lnTo>
                  <a:lnTo>
                    <a:pt x="948499" y="301294"/>
                  </a:lnTo>
                  <a:lnTo>
                    <a:pt x="978585" y="325755"/>
                  </a:lnTo>
                  <a:lnTo>
                    <a:pt x="1015517" y="341477"/>
                  </a:lnTo>
                  <a:lnTo>
                    <a:pt x="1058468" y="347091"/>
                  </a:lnTo>
                  <a:lnTo>
                    <a:pt x="1075994" y="346189"/>
                  </a:lnTo>
                  <a:lnTo>
                    <a:pt x="1123111" y="333756"/>
                  </a:lnTo>
                  <a:lnTo>
                    <a:pt x="1159433" y="308330"/>
                  </a:lnTo>
                  <a:lnTo>
                    <a:pt x="1176489" y="283718"/>
                  </a:lnTo>
                  <a:lnTo>
                    <a:pt x="1181354" y="271653"/>
                  </a:lnTo>
                  <a:lnTo>
                    <a:pt x="1184630" y="257378"/>
                  </a:lnTo>
                  <a:lnTo>
                    <a:pt x="1185849" y="242062"/>
                  </a:lnTo>
                  <a:close/>
                </a:path>
                <a:path w="3392804" h="1985645">
                  <a:moveTo>
                    <a:pt x="1281353" y="1638300"/>
                  </a:moveTo>
                  <a:lnTo>
                    <a:pt x="1258493" y="1638300"/>
                  </a:lnTo>
                  <a:lnTo>
                    <a:pt x="1059484" y="1848358"/>
                  </a:lnTo>
                  <a:lnTo>
                    <a:pt x="1059484" y="1644396"/>
                  </a:lnTo>
                  <a:lnTo>
                    <a:pt x="991031" y="1644396"/>
                  </a:lnTo>
                  <a:lnTo>
                    <a:pt x="991031" y="1985391"/>
                  </a:lnTo>
                  <a:lnTo>
                    <a:pt x="1013383" y="1985391"/>
                  </a:lnTo>
                  <a:lnTo>
                    <a:pt x="1142593" y="1848358"/>
                  </a:lnTo>
                  <a:lnTo>
                    <a:pt x="1212900" y="1773809"/>
                  </a:lnTo>
                  <a:lnTo>
                    <a:pt x="1212900" y="1979295"/>
                  </a:lnTo>
                  <a:lnTo>
                    <a:pt x="1281353" y="1979295"/>
                  </a:lnTo>
                  <a:lnTo>
                    <a:pt x="1281353" y="1773809"/>
                  </a:lnTo>
                  <a:lnTo>
                    <a:pt x="1281353" y="1638300"/>
                  </a:lnTo>
                  <a:close/>
                </a:path>
                <a:path w="3392804" h="1985645">
                  <a:moveTo>
                    <a:pt x="1358061" y="551688"/>
                  </a:moveTo>
                  <a:lnTo>
                    <a:pt x="1140383" y="551688"/>
                  </a:lnTo>
                  <a:lnTo>
                    <a:pt x="1140383" y="613537"/>
                  </a:lnTo>
                  <a:lnTo>
                    <a:pt x="1139164" y="664210"/>
                  </a:lnTo>
                  <a:lnTo>
                    <a:pt x="1135494" y="707440"/>
                  </a:lnTo>
                  <a:lnTo>
                    <a:pt x="1120698" y="771525"/>
                  </a:lnTo>
                  <a:lnTo>
                    <a:pt x="1095857" y="809459"/>
                  </a:lnTo>
                  <a:lnTo>
                    <a:pt x="1060754" y="824611"/>
                  </a:lnTo>
                  <a:lnTo>
                    <a:pt x="1060754" y="889127"/>
                  </a:lnTo>
                  <a:lnTo>
                    <a:pt x="1100772" y="881494"/>
                  </a:lnTo>
                  <a:lnTo>
                    <a:pt x="1135557" y="862711"/>
                  </a:lnTo>
                  <a:lnTo>
                    <a:pt x="1164259" y="829665"/>
                  </a:lnTo>
                  <a:lnTo>
                    <a:pt x="1186103" y="779272"/>
                  </a:lnTo>
                  <a:lnTo>
                    <a:pt x="1200226" y="708215"/>
                  </a:lnTo>
                  <a:lnTo>
                    <a:pt x="1204061" y="663829"/>
                  </a:lnTo>
                  <a:lnTo>
                    <a:pt x="1205788" y="613537"/>
                  </a:lnTo>
                  <a:lnTo>
                    <a:pt x="1289608" y="613537"/>
                  </a:lnTo>
                  <a:lnTo>
                    <a:pt x="1289608" y="886587"/>
                  </a:lnTo>
                  <a:lnTo>
                    <a:pt x="1358061" y="886587"/>
                  </a:lnTo>
                  <a:lnTo>
                    <a:pt x="1358061" y="613537"/>
                  </a:lnTo>
                  <a:lnTo>
                    <a:pt x="1358061" y="551688"/>
                  </a:lnTo>
                  <a:close/>
                </a:path>
                <a:path w="3392804" h="1985645">
                  <a:moveTo>
                    <a:pt x="1544243" y="1097280"/>
                  </a:moveTo>
                  <a:lnTo>
                    <a:pt x="1475790" y="1097280"/>
                  </a:lnTo>
                  <a:lnTo>
                    <a:pt x="1475790" y="1370330"/>
                  </a:lnTo>
                  <a:lnTo>
                    <a:pt x="1353997" y="1370330"/>
                  </a:lnTo>
                  <a:lnTo>
                    <a:pt x="1353997" y="1097280"/>
                  </a:lnTo>
                  <a:lnTo>
                    <a:pt x="1285544" y="1097280"/>
                  </a:lnTo>
                  <a:lnTo>
                    <a:pt x="1285544" y="1370330"/>
                  </a:lnTo>
                  <a:lnTo>
                    <a:pt x="1163116" y="1370330"/>
                  </a:lnTo>
                  <a:lnTo>
                    <a:pt x="1163116" y="1097280"/>
                  </a:lnTo>
                  <a:lnTo>
                    <a:pt x="1094663" y="1097280"/>
                  </a:lnTo>
                  <a:lnTo>
                    <a:pt x="1094663" y="1432179"/>
                  </a:lnTo>
                  <a:lnTo>
                    <a:pt x="1544243" y="1432179"/>
                  </a:lnTo>
                  <a:lnTo>
                    <a:pt x="1544243" y="1370330"/>
                  </a:lnTo>
                  <a:lnTo>
                    <a:pt x="1544243" y="1097280"/>
                  </a:lnTo>
                  <a:close/>
                </a:path>
                <a:path w="3392804" h="1985645">
                  <a:moveTo>
                    <a:pt x="1571802" y="0"/>
                  </a:moveTo>
                  <a:lnTo>
                    <a:pt x="1549577" y="0"/>
                  </a:lnTo>
                  <a:lnTo>
                    <a:pt x="1407972" y="181102"/>
                  </a:lnTo>
                  <a:lnTo>
                    <a:pt x="1393266" y="162306"/>
                  </a:lnTo>
                  <a:lnTo>
                    <a:pt x="1266367" y="0"/>
                  </a:lnTo>
                  <a:lnTo>
                    <a:pt x="1244015" y="0"/>
                  </a:lnTo>
                  <a:lnTo>
                    <a:pt x="1244015" y="340995"/>
                  </a:lnTo>
                  <a:lnTo>
                    <a:pt x="1312468" y="340995"/>
                  </a:lnTo>
                  <a:lnTo>
                    <a:pt x="1312468" y="162306"/>
                  </a:lnTo>
                  <a:lnTo>
                    <a:pt x="1396796" y="267843"/>
                  </a:lnTo>
                  <a:lnTo>
                    <a:pt x="1419148" y="267843"/>
                  </a:lnTo>
                  <a:lnTo>
                    <a:pt x="1488351" y="181102"/>
                  </a:lnTo>
                  <a:lnTo>
                    <a:pt x="1503349" y="162306"/>
                  </a:lnTo>
                  <a:lnTo>
                    <a:pt x="1503349" y="340995"/>
                  </a:lnTo>
                  <a:lnTo>
                    <a:pt x="1571802" y="340995"/>
                  </a:lnTo>
                  <a:lnTo>
                    <a:pt x="1571802" y="162306"/>
                  </a:lnTo>
                  <a:lnTo>
                    <a:pt x="1571802" y="0"/>
                  </a:lnTo>
                  <a:close/>
                </a:path>
                <a:path w="3392804" h="1985645">
                  <a:moveTo>
                    <a:pt x="1598853" y="1521079"/>
                  </a:moveTo>
                  <a:lnTo>
                    <a:pt x="1545132" y="1521079"/>
                  </a:lnTo>
                  <a:lnTo>
                    <a:pt x="1544459" y="1529219"/>
                  </a:lnTo>
                  <a:lnTo>
                    <a:pt x="1542669" y="1536471"/>
                  </a:lnTo>
                  <a:lnTo>
                    <a:pt x="1511604" y="1558036"/>
                  </a:lnTo>
                  <a:lnTo>
                    <a:pt x="1504353" y="1557350"/>
                  </a:lnTo>
                  <a:lnTo>
                    <a:pt x="1478229" y="1529219"/>
                  </a:lnTo>
                  <a:lnTo>
                    <a:pt x="1477568" y="1521079"/>
                  </a:lnTo>
                  <a:lnTo>
                    <a:pt x="1423847" y="1521079"/>
                  </a:lnTo>
                  <a:lnTo>
                    <a:pt x="1437767" y="1570951"/>
                  </a:lnTo>
                  <a:lnTo>
                    <a:pt x="1476057" y="1602206"/>
                  </a:lnTo>
                  <a:lnTo>
                    <a:pt x="1511604" y="1608836"/>
                  </a:lnTo>
                  <a:lnTo>
                    <a:pt x="1530172" y="1606994"/>
                  </a:lnTo>
                  <a:lnTo>
                    <a:pt x="1574469" y="1583944"/>
                  </a:lnTo>
                  <a:lnTo>
                    <a:pt x="1597113" y="1539519"/>
                  </a:lnTo>
                  <a:lnTo>
                    <a:pt x="1598853" y="1521079"/>
                  </a:lnTo>
                  <a:close/>
                </a:path>
                <a:path w="3392804" h="1985645">
                  <a:moveTo>
                    <a:pt x="1648637" y="1638300"/>
                  </a:moveTo>
                  <a:lnTo>
                    <a:pt x="1625777" y="1638300"/>
                  </a:lnTo>
                  <a:lnTo>
                    <a:pt x="1426768" y="1848358"/>
                  </a:lnTo>
                  <a:lnTo>
                    <a:pt x="1426768" y="1644396"/>
                  </a:lnTo>
                  <a:lnTo>
                    <a:pt x="1358315" y="1644396"/>
                  </a:lnTo>
                  <a:lnTo>
                    <a:pt x="1358315" y="1985391"/>
                  </a:lnTo>
                  <a:lnTo>
                    <a:pt x="1380667" y="1985391"/>
                  </a:lnTo>
                  <a:lnTo>
                    <a:pt x="1509877" y="1848358"/>
                  </a:lnTo>
                  <a:lnTo>
                    <a:pt x="1580184" y="1773809"/>
                  </a:lnTo>
                  <a:lnTo>
                    <a:pt x="1580184" y="1979295"/>
                  </a:lnTo>
                  <a:lnTo>
                    <a:pt x="1648637" y="1979295"/>
                  </a:lnTo>
                  <a:lnTo>
                    <a:pt x="1648637" y="1773809"/>
                  </a:lnTo>
                  <a:lnTo>
                    <a:pt x="1648637" y="1638300"/>
                  </a:lnTo>
                  <a:close/>
                </a:path>
                <a:path w="3392804" h="1985645">
                  <a:moveTo>
                    <a:pt x="1771446" y="719074"/>
                  </a:moveTo>
                  <a:lnTo>
                    <a:pt x="1765058" y="672020"/>
                  </a:lnTo>
                  <a:lnTo>
                    <a:pt x="1747062" y="630301"/>
                  </a:lnTo>
                  <a:lnTo>
                    <a:pt x="1719084" y="595363"/>
                  </a:lnTo>
                  <a:lnTo>
                    <a:pt x="1700961" y="580326"/>
                  </a:lnTo>
                  <a:lnTo>
                    <a:pt x="1700961" y="719074"/>
                  </a:lnTo>
                  <a:lnTo>
                    <a:pt x="1698675" y="742632"/>
                  </a:lnTo>
                  <a:lnTo>
                    <a:pt x="1683296" y="782396"/>
                  </a:lnTo>
                  <a:lnTo>
                    <a:pt x="1654213" y="811707"/>
                  </a:lnTo>
                  <a:lnTo>
                    <a:pt x="1615821" y="827049"/>
                  </a:lnTo>
                  <a:lnTo>
                    <a:pt x="1593392" y="829310"/>
                  </a:lnTo>
                  <a:lnTo>
                    <a:pt x="1570647" y="827049"/>
                  </a:lnTo>
                  <a:lnTo>
                    <a:pt x="1532051" y="811707"/>
                  </a:lnTo>
                  <a:lnTo>
                    <a:pt x="1503197" y="782396"/>
                  </a:lnTo>
                  <a:lnTo>
                    <a:pt x="1487957" y="742632"/>
                  </a:lnTo>
                  <a:lnTo>
                    <a:pt x="1485696" y="719074"/>
                  </a:lnTo>
                  <a:lnTo>
                    <a:pt x="1487957" y="695693"/>
                  </a:lnTo>
                  <a:lnTo>
                    <a:pt x="1503197" y="656069"/>
                  </a:lnTo>
                  <a:lnTo>
                    <a:pt x="1532051" y="626618"/>
                  </a:lnTo>
                  <a:lnTo>
                    <a:pt x="1570647" y="611187"/>
                  </a:lnTo>
                  <a:lnTo>
                    <a:pt x="1593392" y="608965"/>
                  </a:lnTo>
                  <a:lnTo>
                    <a:pt x="1615821" y="611187"/>
                  </a:lnTo>
                  <a:lnTo>
                    <a:pt x="1654213" y="626618"/>
                  </a:lnTo>
                  <a:lnTo>
                    <a:pt x="1683296" y="656069"/>
                  </a:lnTo>
                  <a:lnTo>
                    <a:pt x="1698675" y="695693"/>
                  </a:lnTo>
                  <a:lnTo>
                    <a:pt x="1700961" y="719074"/>
                  </a:lnTo>
                  <a:lnTo>
                    <a:pt x="1700961" y="580326"/>
                  </a:lnTo>
                  <a:lnTo>
                    <a:pt x="1662214" y="558761"/>
                  </a:lnTo>
                  <a:lnTo>
                    <a:pt x="1617167" y="547192"/>
                  </a:lnTo>
                  <a:lnTo>
                    <a:pt x="1592884" y="545592"/>
                  </a:lnTo>
                  <a:lnTo>
                    <a:pt x="1568564" y="547192"/>
                  </a:lnTo>
                  <a:lnTo>
                    <a:pt x="1523695" y="558761"/>
                  </a:lnTo>
                  <a:lnTo>
                    <a:pt x="1484109" y="580999"/>
                  </a:lnTo>
                  <a:lnTo>
                    <a:pt x="1452295" y="611809"/>
                  </a:lnTo>
                  <a:lnTo>
                    <a:pt x="1429080" y="650494"/>
                  </a:lnTo>
                  <a:lnTo>
                    <a:pt x="1416939" y="694880"/>
                  </a:lnTo>
                  <a:lnTo>
                    <a:pt x="1415211" y="719074"/>
                  </a:lnTo>
                  <a:lnTo>
                    <a:pt x="1416939" y="743267"/>
                  </a:lnTo>
                  <a:lnTo>
                    <a:pt x="1429080" y="787654"/>
                  </a:lnTo>
                  <a:lnTo>
                    <a:pt x="1452295" y="826350"/>
                  </a:lnTo>
                  <a:lnTo>
                    <a:pt x="1484109" y="857211"/>
                  </a:lnTo>
                  <a:lnTo>
                    <a:pt x="1523695" y="879449"/>
                  </a:lnTo>
                  <a:lnTo>
                    <a:pt x="1568564" y="891019"/>
                  </a:lnTo>
                  <a:lnTo>
                    <a:pt x="1592884" y="892683"/>
                  </a:lnTo>
                  <a:lnTo>
                    <a:pt x="1617167" y="891019"/>
                  </a:lnTo>
                  <a:lnTo>
                    <a:pt x="1662214" y="879449"/>
                  </a:lnTo>
                  <a:lnTo>
                    <a:pt x="1702015" y="857211"/>
                  </a:lnTo>
                  <a:lnTo>
                    <a:pt x="1731403" y="829310"/>
                  </a:lnTo>
                  <a:lnTo>
                    <a:pt x="1734108" y="826350"/>
                  </a:lnTo>
                  <a:lnTo>
                    <a:pt x="1747062" y="807847"/>
                  </a:lnTo>
                  <a:lnTo>
                    <a:pt x="1757514" y="787654"/>
                  </a:lnTo>
                  <a:lnTo>
                    <a:pt x="1765058" y="766140"/>
                  </a:lnTo>
                  <a:lnTo>
                    <a:pt x="1769706" y="743267"/>
                  </a:lnTo>
                  <a:lnTo>
                    <a:pt x="1771446" y="719074"/>
                  </a:lnTo>
                  <a:close/>
                </a:path>
                <a:path w="3392804" h="1985645">
                  <a:moveTo>
                    <a:pt x="1880793" y="279146"/>
                  </a:moveTo>
                  <a:lnTo>
                    <a:pt x="1717852" y="279146"/>
                  </a:lnTo>
                  <a:lnTo>
                    <a:pt x="1717852" y="194310"/>
                  </a:lnTo>
                  <a:lnTo>
                    <a:pt x="1833041" y="194310"/>
                  </a:lnTo>
                  <a:lnTo>
                    <a:pt x="1833041" y="136017"/>
                  </a:lnTo>
                  <a:lnTo>
                    <a:pt x="1717852" y="136017"/>
                  </a:lnTo>
                  <a:lnTo>
                    <a:pt x="1717852" y="67957"/>
                  </a:lnTo>
                  <a:lnTo>
                    <a:pt x="1874697" y="67957"/>
                  </a:lnTo>
                  <a:lnTo>
                    <a:pt x="1874697" y="6096"/>
                  </a:lnTo>
                  <a:lnTo>
                    <a:pt x="1649399" y="6096"/>
                  </a:lnTo>
                  <a:lnTo>
                    <a:pt x="1649399" y="340995"/>
                  </a:lnTo>
                  <a:lnTo>
                    <a:pt x="1880793" y="340995"/>
                  </a:lnTo>
                  <a:lnTo>
                    <a:pt x="1880793" y="279146"/>
                  </a:lnTo>
                  <a:close/>
                </a:path>
                <a:path w="3392804" h="1985645">
                  <a:moveTo>
                    <a:pt x="1916861" y="1432179"/>
                  </a:moveTo>
                  <a:lnTo>
                    <a:pt x="1773770" y="1257554"/>
                  </a:lnTo>
                  <a:lnTo>
                    <a:pt x="1771700" y="1255014"/>
                  </a:lnTo>
                  <a:lnTo>
                    <a:pt x="1773758" y="1252474"/>
                  </a:lnTo>
                  <a:lnTo>
                    <a:pt x="1900097" y="1097280"/>
                  </a:lnTo>
                  <a:lnTo>
                    <a:pt x="1818309" y="1097280"/>
                  </a:lnTo>
                  <a:lnTo>
                    <a:pt x="1690420" y="1252474"/>
                  </a:lnTo>
                  <a:lnTo>
                    <a:pt x="1690420" y="1097280"/>
                  </a:lnTo>
                  <a:lnTo>
                    <a:pt x="1621967" y="1097280"/>
                  </a:lnTo>
                  <a:lnTo>
                    <a:pt x="1621967" y="1432179"/>
                  </a:lnTo>
                  <a:lnTo>
                    <a:pt x="1690420" y="1432179"/>
                  </a:lnTo>
                  <a:lnTo>
                    <a:pt x="1690420" y="1257554"/>
                  </a:lnTo>
                  <a:lnTo>
                    <a:pt x="1834057" y="1432179"/>
                  </a:lnTo>
                  <a:lnTo>
                    <a:pt x="1916861" y="1432179"/>
                  </a:lnTo>
                  <a:close/>
                </a:path>
                <a:path w="3392804" h="1985645">
                  <a:moveTo>
                    <a:pt x="2080945" y="551688"/>
                  </a:moveTo>
                  <a:lnTo>
                    <a:pt x="1797862" y="551688"/>
                  </a:lnTo>
                  <a:lnTo>
                    <a:pt x="1797862" y="613537"/>
                  </a:lnTo>
                  <a:lnTo>
                    <a:pt x="1904923" y="613537"/>
                  </a:lnTo>
                  <a:lnTo>
                    <a:pt x="1904923" y="886587"/>
                  </a:lnTo>
                  <a:lnTo>
                    <a:pt x="1973376" y="886587"/>
                  </a:lnTo>
                  <a:lnTo>
                    <a:pt x="1973376" y="613537"/>
                  </a:lnTo>
                  <a:lnTo>
                    <a:pt x="2080945" y="613537"/>
                  </a:lnTo>
                  <a:lnTo>
                    <a:pt x="2080945" y="551688"/>
                  </a:lnTo>
                  <a:close/>
                </a:path>
                <a:path w="3392804" h="1985645">
                  <a:moveTo>
                    <a:pt x="2187117" y="114173"/>
                  </a:moveTo>
                  <a:lnTo>
                    <a:pt x="2184641" y="90614"/>
                  </a:lnTo>
                  <a:lnTo>
                    <a:pt x="2178164" y="69634"/>
                  </a:lnTo>
                  <a:lnTo>
                    <a:pt x="2176322" y="66433"/>
                  </a:lnTo>
                  <a:lnTo>
                    <a:pt x="2167686" y="51282"/>
                  </a:lnTo>
                  <a:lnTo>
                    <a:pt x="2153208" y="35560"/>
                  </a:lnTo>
                  <a:lnTo>
                    <a:pt x="2135416" y="22872"/>
                  </a:lnTo>
                  <a:lnTo>
                    <a:pt x="2117140" y="14706"/>
                  </a:lnTo>
                  <a:lnTo>
                    <a:pt x="2117140" y="114173"/>
                  </a:lnTo>
                  <a:lnTo>
                    <a:pt x="2116226" y="124599"/>
                  </a:lnTo>
                  <a:lnTo>
                    <a:pt x="2087765" y="159321"/>
                  </a:lnTo>
                  <a:lnTo>
                    <a:pt x="2066340" y="162814"/>
                  </a:lnTo>
                  <a:lnTo>
                    <a:pt x="2008936" y="162814"/>
                  </a:lnTo>
                  <a:lnTo>
                    <a:pt x="2008936" y="66433"/>
                  </a:lnTo>
                  <a:lnTo>
                    <a:pt x="2066340" y="66433"/>
                  </a:lnTo>
                  <a:lnTo>
                    <a:pt x="2103678" y="79756"/>
                  </a:lnTo>
                  <a:lnTo>
                    <a:pt x="2117140" y="114173"/>
                  </a:lnTo>
                  <a:lnTo>
                    <a:pt x="2117140" y="14706"/>
                  </a:lnTo>
                  <a:lnTo>
                    <a:pt x="2115007" y="13741"/>
                  </a:lnTo>
                  <a:lnTo>
                    <a:pt x="2091982" y="8153"/>
                  </a:lnTo>
                  <a:lnTo>
                    <a:pt x="2066340" y="6096"/>
                  </a:lnTo>
                  <a:lnTo>
                    <a:pt x="1940483" y="6096"/>
                  </a:lnTo>
                  <a:lnTo>
                    <a:pt x="1940483" y="340995"/>
                  </a:lnTo>
                  <a:lnTo>
                    <a:pt x="2008936" y="340995"/>
                  </a:lnTo>
                  <a:lnTo>
                    <a:pt x="2008936" y="222758"/>
                  </a:lnTo>
                  <a:lnTo>
                    <a:pt x="2066340" y="222758"/>
                  </a:lnTo>
                  <a:lnTo>
                    <a:pt x="2115007" y="214845"/>
                  </a:lnTo>
                  <a:lnTo>
                    <a:pt x="2153208" y="192532"/>
                  </a:lnTo>
                  <a:lnTo>
                    <a:pt x="2178151" y="158267"/>
                  </a:lnTo>
                  <a:lnTo>
                    <a:pt x="2184628" y="137439"/>
                  </a:lnTo>
                  <a:lnTo>
                    <a:pt x="2187117" y="114173"/>
                  </a:lnTo>
                  <a:close/>
                </a:path>
                <a:path w="3392804" h="1985645">
                  <a:moveTo>
                    <a:pt x="2298750" y="1264666"/>
                  </a:moveTo>
                  <a:lnTo>
                    <a:pt x="2292362" y="1217612"/>
                  </a:lnTo>
                  <a:lnTo>
                    <a:pt x="2274366" y="1175893"/>
                  </a:lnTo>
                  <a:lnTo>
                    <a:pt x="2246388" y="1140955"/>
                  </a:lnTo>
                  <a:lnTo>
                    <a:pt x="2228265" y="1125918"/>
                  </a:lnTo>
                  <a:lnTo>
                    <a:pt x="2228265" y="1264666"/>
                  </a:lnTo>
                  <a:lnTo>
                    <a:pt x="2225979" y="1288224"/>
                  </a:lnTo>
                  <a:lnTo>
                    <a:pt x="2210600" y="1327988"/>
                  </a:lnTo>
                  <a:lnTo>
                    <a:pt x="2181517" y="1357299"/>
                  </a:lnTo>
                  <a:lnTo>
                    <a:pt x="2143125" y="1372641"/>
                  </a:lnTo>
                  <a:lnTo>
                    <a:pt x="2120696" y="1374902"/>
                  </a:lnTo>
                  <a:lnTo>
                    <a:pt x="2097951" y="1372641"/>
                  </a:lnTo>
                  <a:lnTo>
                    <a:pt x="2059355" y="1357299"/>
                  </a:lnTo>
                  <a:lnTo>
                    <a:pt x="2030501" y="1327988"/>
                  </a:lnTo>
                  <a:lnTo>
                    <a:pt x="2015261" y="1288224"/>
                  </a:lnTo>
                  <a:lnTo>
                    <a:pt x="2013000" y="1264666"/>
                  </a:lnTo>
                  <a:lnTo>
                    <a:pt x="2015261" y="1241285"/>
                  </a:lnTo>
                  <a:lnTo>
                    <a:pt x="2030501" y="1201661"/>
                  </a:lnTo>
                  <a:lnTo>
                    <a:pt x="2059355" y="1172210"/>
                  </a:lnTo>
                  <a:lnTo>
                    <a:pt x="2097951" y="1156779"/>
                  </a:lnTo>
                  <a:lnTo>
                    <a:pt x="2120696" y="1154557"/>
                  </a:lnTo>
                  <a:lnTo>
                    <a:pt x="2143125" y="1156779"/>
                  </a:lnTo>
                  <a:lnTo>
                    <a:pt x="2181517" y="1172210"/>
                  </a:lnTo>
                  <a:lnTo>
                    <a:pt x="2210600" y="1201661"/>
                  </a:lnTo>
                  <a:lnTo>
                    <a:pt x="2225979" y="1241285"/>
                  </a:lnTo>
                  <a:lnTo>
                    <a:pt x="2228265" y="1264666"/>
                  </a:lnTo>
                  <a:lnTo>
                    <a:pt x="2228265" y="1125918"/>
                  </a:lnTo>
                  <a:lnTo>
                    <a:pt x="2189518" y="1104353"/>
                  </a:lnTo>
                  <a:lnTo>
                    <a:pt x="2144471" y="1092784"/>
                  </a:lnTo>
                  <a:lnTo>
                    <a:pt x="2120188" y="1091184"/>
                  </a:lnTo>
                  <a:lnTo>
                    <a:pt x="2095868" y="1092784"/>
                  </a:lnTo>
                  <a:lnTo>
                    <a:pt x="2050999" y="1104353"/>
                  </a:lnTo>
                  <a:lnTo>
                    <a:pt x="2011413" y="1126591"/>
                  </a:lnTo>
                  <a:lnTo>
                    <a:pt x="1979599" y="1157401"/>
                  </a:lnTo>
                  <a:lnTo>
                    <a:pt x="1956384" y="1196086"/>
                  </a:lnTo>
                  <a:lnTo>
                    <a:pt x="1944243" y="1240472"/>
                  </a:lnTo>
                  <a:lnTo>
                    <a:pt x="1942515" y="1264666"/>
                  </a:lnTo>
                  <a:lnTo>
                    <a:pt x="1944243" y="1288859"/>
                  </a:lnTo>
                  <a:lnTo>
                    <a:pt x="1956384" y="1333246"/>
                  </a:lnTo>
                  <a:lnTo>
                    <a:pt x="1979599" y="1371942"/>
                  </a:lnTo>
                  <a:lnTo>
                    <a:pt x="2011413" y="1402803"/>
                  </a:lnTo>
                  <a:lnTo>
                    <a:pt x="2050999" y="1425041"/>
                  </a:lnTo>
                  <a:lnTo>
                    <a:pt x="2095868" y="1436611"/>
                  </a:lnTo>
                  <a:lnTo>
                    <a:pt x="2120188" y="1438275"/>
                  </a:lnTo>
                  <a:lnTo>
                    <a:pt x="2144471" y="1436611"/>
                  </a:lnTo>
                  <a:lnTo>
                    <a:pt x="2189518" y="1425041"/>
                  </a:lnTo>
                  <a:lnTo>
                    <a:pt x="2229320" y="1402803"/>
                  </a:lnTo>
                  <a:lnTo>
                    <a:pt x="2258707" y="1374902"/>
                  </a:lnTo>
                  <a:lnTo>
                    <a:pt x="2261412" y="1371942"/>
                  </a:lnTo>
                  <a:lnTo>
                    <a:pt x="2274366" y="1353439"/>
                  </a:lnTo>
                  <a:lnTo>
                    <a:pt x="2284819" y="1333246"/>
                  </a:lnTo>
                  <a:lnTo>
                    <a:pt x="2292362" y="1311719"/>
                  </a:lnTo>
                  <a:lnTo>
                    <a:pt x="2297011" y="1288859"/>
                  </a:lnTo>
                  <a:lnTo>
                    <a:pt x="2298750" y="1264666"/>
                  </a:lnTo>
                  <a:close/>
                </a:path>
                <a:path w="3392804" h="1985645">
                  <a:moveTo>
                    <a:pt x="2411653" y="551688"/>
                  </a:moveTo>
                  <a:lnTo>
                    <a:pt x="2343200" y="551688"/>
                  </a:lnTo>
                  <a:lnTo>
                    <a:pt x="2343200" y="680085"/>
                  </a:lnTo>
                  <a:lnTo>
                    <a:pt x="2194864" y="680085"/>
                  </a:lnTo>
                  <a:lnTo>
                    <a:pt x="2194864" y="551688"/>
                  </a:lnTo>
                  <a:lnTo>
                    <a:pt x="2126411" y="551688"/>
                  </a:lnTo>
                  <a:lnTo>
                    <a:pt x="2126411" y="886587"/>
                  </a:lnTo>
                  <a:lnTo>
                    <a:pt x="2194864" y="886587"/>
                  </a:lnTo>
                  <a:lnTo>
                    <a:pt x="2194864" y="741934"/>
                  </a:lnTo>
                  <a:lnTo>
                    <a:pt x="2343200" y="741934"/>
                  </a:lnTo>
                  <a:lnTo>
                    <a:pt x="2343200" y="886587"/>
                  </a:lnTo>
                  <a:lnTo>
                    <a:pt x="2411653" y="886587"/>
                  </a:lnTo>
                  <a:lnTo>
                    <a:pt x="2411653" y="741934"/>
                  </a:lnTo>
                  <a:lnTo>
                    <a:pt x="2411653" y="680085"/>
                  </a:lnTo>
                  <a:lnTo>
                    <a:pt x="2411653" y="551688"/>
                  </a:lnTo>
                  <a:close/>
                </a:path>
                <a:path w="3392804" h="1985645">
                  <a:moveTo>
                    <a:pt x="2527465" y="6096"/>
                  </a:moveTo>
                  <a:lnTo>
                    <a:pt x="2459024" y="6096"/>
                  </a:lnTo>
                  <a:lnTo>
                    <a:pt x="2459024" y="134493"/>
                  </a:lnTo>
                  <a:lnTo>
                    <a:pt x="2310688" y="134493"/>
                  </a:lnTo>
                  <a:lnTo>
                    <a:pt x="2310688" y="6096"/>
                  </a:lnTo>
                  <a:lnTo>
                    <a:pt x="2242235" y="6096"/>
                  </a:lnTo>
                  <a:lnTo>
                    <a:pt x="2242235" y="340995"/>
                  </a:lnTo>
                  <a:lnTo>
                    <a:pt x="2310688" y="340995"/>
                  </a:lnTo>
                  <a:lnTo>
                    <a:pt x="2310688" y="196342"/>
                  </a:lnTo>
                  <a:lnTo>
                    <a:pt x="2459024" y="196342"/>
                  </a:lnTo>
                  <a:lnTo>
                    <a:pt x="2459024" y="340995"/>
                  </a:lnTo>
                  <a:lnTo>
                    <a:pt x="2527465" y="340995"/>
                  </a:lnTo>
                  <a:lnTo>
                    <a:pt x="2527465" y="196342"/>
                  </a:lnTo>
                  <a:lnTo>
                    <a:pt x="2527465" y="134493"/>
                  </a:lnTo>
                  <a:lnTo>
                    <a:pt x="2527465" y="6096"/>
                  </a:lnTo>
                  <a:close/>
                </a:path>
                <a:path w="3392804" h="1985645">
                  <a:moveTo>
                    <a:pt x="2684322" y="1091184"/>
                  </a:moveTo>
                  <a:lnTo>
                    <a:pt x="2662097" y="1091184"/>
                  </a:lnTo>
                  <a:lnTo>
                    <a:pt x="2520492" y="1272286"/>
                  </a:lnTo>
                  <a:lnTo>
                    <a:pt x="2505786" y="1253490"/>
                  </a:lnTo>
                  <a:lnTo>
                    <a:pt x="2378887" y="1091184"/>
                  </a:lnTo>
                  <a:lnTo>
                    <a:pt x="2356535" y="1091184"/>
                  </a:lnTo>
                  <a:lnTo>
                    <a:pt x="2356535" y="1432179"/>
                  </a:lnTo>
                  <a:lnTo>
                    <a:pt x="2424988" y="1432179"/>
                  </a:lnTo>
                  <a:lnTo>
                    <a:pt x="2424988" y="1253490"/>
                  </a:lnTo>
                  <a:lnTo>
                    <a:pt x="2509316" y="1359027"/>
                  </a:lnTo>
                  <a:lnTo>
                    <a:pt x="2531668" y="1359027"/>
                  </a:lnTo>
                  <a:lnTo>
                    <a:pt x="2600871" y="1272286"/>
                  </a:lnTo>
                  <a:lnTo>
                    <a:pt x="2615869" y="1253490"/>
                  </a:lnTo>
                  <a:lnTo>
                    <a:pt x="2615869" y="1432179"/>
                  </a:lnTo>
                  <a:lnTo>
                    <a:pt x="2684322" y="1432179"/>
                  </a:lnTo>
                  <a:lnTo>
                    <a:pt x="2684322" y="1253490"/>
                  </a:lnTo>
                  <a:lnTo>
                    <a:pt x="2684322" y="1091184"/>
                  </a:lnTo>
                  <a:close/>
                </a:path>
                <a:path w="3392804" h="1985645">
                  <a:moveTo>
                    <a:pt x="2746933" y="776478"/>
                  </a:moveTo>
                  <a:lnTo>
                    <a:pt x="2737942" y="731901"/>
                  </a:lnTo>
                  <a:lnTo>
                    <a:pt x="2712770" y="697230"/>
                  </a:lnTo>
                  <a:lnTo>
                    <a:pt x="2676956" y="676160"/>
                  </a:lnTo>
                  <a:lnTo>
                    <a:pt x="2676956" y="776986"/>
                  </a:lnTo>
                  <a:lnTo>
                    <a:pt x="2676042" y="787488"/>
                  </a:lnTo>
                  <a:lnTo>
                    <a:pt x="2646946" y="822579"/>
                  </a:lnTo>
                  <a:lnTo>
                    <a:pt x="2624632" y="826262"/>
                  </a:lnTo>
                  <a:lnTo>
                    <a:pt x="2556052" y="826262"/>
                  </a:lnTo>
                  <a:lnTo>
                    <a:pt x="2556052" y="726694"/>
                  </a:lnTo>
                  <a:lnTo>
                    <a:pt x="2624632" y="726694"/>
                  </a:lnTo>
                  <a:lnTo>
                    <a:pt x="2663367" y="740791"/>
                  </a:lnTo>
                  <a:lnTo>
                    <a:pt x="2676956" y="776986"/>
                  </a:lnTo>
                  <a:lnTo>
                    <a:pt x="2676956" y="676160"/>
                  </a:lnTo>
                  <a:lnTo>
                    <a:pt x="2674124" y="674865"/>
                  </a:lnTo>
                  <a:lnTo>
                    <a:pt x="2650718" y="669074"/>
                  </a:lnTo>
                  <a:lnTo>
                    <a:pt x="2624632" y="666877"/>
                  </a:lnTo>
                  <a:lnTo>
                    <a:pt x="2556052" y="666877"/>
                  </a:lnTo>
                  <a:lnTo>
                    <a:pt x="2556052" y="551688"/>
                  </a:lnTo>
                  <a:lnTo>
                    <a:pt x="2487599" y="551688"/>
                  </a:lnTo>
                  <a:lnTo>
                    <a:pt x="2487599" y="886587"/>
                  </a:lnTo>
                  <a:lnTo>
                    <a:pt x="2624632" y="886587"/>
                  </a:lnTo>
                  <a:lnTo>
                    <a:pt x="2650718" y="884428"/>
                  </a:lnTo>
                  <a:lnTo>
                    <a:pt x="2694813" y="869327"/>
                  </a:lnTo>
                  <a:lnTo>
                    <a:pt x="2727388" y="840371"/>
                  </a:lnTo>
                  <a:lnTo>
                    <a:pt x="2735364" y="826262"/>
                  </a:lnTo>
                  <a:lnTo>
                    <a:pt x="2737942" y="821715"/>
                  </a:lnTo>
                  <a:lnTo>
                    <a:pt x="2744444" y="800417"/>
                  </a:lnTo>
                  <a:lnTo>
                    <a:pt x="2746933" y="776478"/>
                  </a:lnTo>
                  <a:close/>
                </a:path>
                <a:path w="3392804" h="1985645">
                  <a:moveTo>
                    <a:pt x="2873806" y="551688"/>
                  </a:moveTo>
                  <a:lnTo>
                    <a:pt x="2805353" y="551688"/>
                  </a:lnTo>
                  <a:lnTo>
                    <a:pt x="2805353" y="886587"/>
                  </a:lnTo>
                  <a:lnTo>
                    <a:pt x="2873806" y="886587"/>
                  </a:lnTo>
                  <a:lnTo>
                    <a:pt x="2873806" y="551688"/>
                  </a:lnTo>
                  <a:close/>
                </a:path>
                <a:path w="3392804" h="1985645">
                  <a:moveTo>
                    <a:pt x="2940354" y="173482"/>
                  </a:moveTo>
                  <a:lnTo>
                    <a:pt x="2933966" y="126441"/>
                  </a:lnTo>
                  <a:lnTo>
                    <a:pt x="2915970" y="84721"/>
                  </a:lnTo>
                  <a:lnTo>
                    <a:pt x="2887992" y="49771"/>
                  </a:lnTo>
                  <a:lnTo>
                    <a:pt x="2869869" y="34734"/>
                  </a:lnTo>
                  <a:lnTo>
                    <a:pt x="2869869" y="173482"/>
                  </a:lnTo>
                  <a:lnTo>
                    <a:pt x="2867583" y="197040"/>
                  </a:lnTo>
                  <a:lnTo>
                    <a:pt x="2852204" y="236804"/>
                  </a:lnTo>
                  <a:lnTo>
                    <a:pt x="2823121" y="266115"/>
                  </a:lnTo>
                  <a:lnTo>
                    <a:pt x="2784729" y="281457"/>
                  </a:lnTo>
                  <a:lnTo>
                    <a:pt x="2762300" y="283718"/>
                  </a:lnTo>
                  <a:lnTo>
                    <a:pt x="2739555" y="281457"/>
                  </a:lnTo>
                  <a:lnTo>
                    <a:pt x="2700959" y="266115"/>
                  </a:lnTo>
                  <a:lnTo>
                    <a:pt x="2672105" y="236804"/>
                  </a:lnTo>
                  <a:lnTo>
                    <a:pt x="2656865" y="197040"/>
                  </a:lnTo>
                  <a:lnTo>
                    <a:pt x="2654604" y="173482"/>
                  </a:lnTo>
                  <a:lnTo>
                    <a:pt x="2656865" y="150101"/>
                  </a:lnTo>
                  <a:lnTo>
                    <a:pt x="2672105" y="110477"/>
                  </a:lnTo>
                  <a:lnTo>
                    <a:pt x="2700959" y="81026"/>
                  </a:lnTo>
                  <a:lnTo>
                    <a:pt x="2739555" y="65595"/>
                  </a:lnTo>
                  <a:lnTo>
                    <a:pt x="2762300" y="63373"/>
                  </a:lnTo>
                  <a:lnTo>
                    <a:pt x="2784729" y="65595"/>
                  </a:lnTo>
                  <a:lnTo>
                    <a:pt x="2823121" y="81026"/>
                  </a:lnTo>
                  <a:lnTo>
                    <a:pt x="2852204" y="110477"/>
                  </a:lnTo>
                  <a:lnTo>
                    <a:pt x="2867583" y="150101"/>
                  </a:lnTo>
                  <a:lnTo>
                    <a:pt x="2869869" y="173482"/>
                  </a:lnTo>
                  <a:lnTo>
                    <a:pt x="2869869" y="34734"/>
                  </a:lnTo>
                  <a:lnTo>
                    <a:pt x="2831122" y="13169"/>
                  </a:lnTo>
                  <a:lnTo>
                    <a:pt x="2786075" y="1600"/>
                  </a:lnTo>
                  <a:lnTo>
                    <a:pt x="2761792" y="0"/>
                  </a:lnTo>
                  <a:lnTo>
                    <a:pt x="2737472" y="1600"/>
                  </a:lnTo>
                  <a:lnTo>
                    <a:pt x="2692603" y="13169"/>
                  </a:lnTo>
                  <a:lnTo>
                    <a:pt x="2653017" y="35407"/>
                  </a:lnTo>
                  <a:lnTo>
                    <a:pt x="2621203" y="66217"/>
                  </a:lnTo>
                  <a:lnTo>
                    <a:pt x="2597988" y="104914"/>
                  </a:lnTo>
                  <a:lnTo>
                    <a:pt x="2585847" y="149288"/>
                  </a:lnTo>
                  <a:lnTo>
                    <a:pt x="2584119" y="173482"/>
                  </a:lnTo>
                  <a:lnTo>
                    <a:pt x="2585847" y="197675"/>
                  </a:lnTo>
                  <a:lnTo>
                    <a:pt x="2597988" y="242062"/>
                  </a:lnTo>
                  <a:lnTo>
                    <a:pt x="2621203" y="280758"/>
                  </a:lnTo>
                  <a:lnTo>
                    <a:pt x="2653017" y="311619"/>
                  </a:lnTo>
                  <a:lnTo>
                    <a:pt x="2692603" y="333857"/>
                  </a:lnTo>
                  <a:lnTo>
                    <a:pt x="2737472" y="345427"/>
                  </a:lnTo>
                  <a:lnTo>
                    <a:pt x="2761792" y="347091"/>
                  </a:lnTo>
                  <a:lnTo>
                    <a:pt x="2786075" y="345427"/>
                  </a:lnTo>
                  <a:lnTo>
                    <a:pt x="2831122" y="333857"/>
                  </a:lnTo>
                  <a:lnTo>
                    <a:pt x="2870924" y="311619"/>
                  </a:lnTo>
                  <a:lnTo>
                    <a:pt x="2900311" y="283718"/>
                  </a:lnTo>
                  <a:lnTo>
                    <a:pt x="2903016" y="280758"/>
                  </a:lnTo>
                  <a:lnTo>
                    <a:pt x="2915970" y="262255"/>
                  </a:lnTo>
                  <a:lnTo>
                    <a:pt x="2926423" y="242062"/>
                  </a:lnTo>
                  <a:lnTo>
                    <a:pt x="2933966" y="220535"/>
                  </a:lnTo>
                  <a:lnTo>
                    <a:pt x="2938615" y="197675"/>
                  </a:lnTo>
                  <a:lnTo>
                    <a:pt x="2940354" y="173482"/>
                  </a:lnTo>
                  <a:close/>
                </a:path>
                <a:path w="3392804" h="1985645">
                  <a:moveTo>
                    <a:pt x="3191433" y="428371"/>
                  </a:moveTo>
                  <a:lnTo>
                    <a:pt x="3137712" y="428371"/>
                  </a:lnTo>
                  <a:lnTo>
                    <a:pt x="3137039" y="436511"/>
                  </a:lnTo>
                  <a:lnTo>
                    <a:pt x="3135249" y="443763"/>
                  </a:lnTo>
                  <a:lnTo>
                    <a:pt x="3104184" y="465328"/>
                  </a:lnTo>
                  <a:lnTo>
                    <a:pt x="3096933" y="464642"/>
                  </a:lnTo>
                  <a:lnTo>
                    <a:pt x="3070809" y="436511"/>
                  </a:lnTo>
                  <a:lnTo>
                    <a:pt x="3070148" y="428371"/>
                  </a:lnTo>
                  <a:lnTo>
                    <a:pt x="3016427" y="428371"/>
                  </a:lnTo>
                  <a:lnTo>
                    <a:pt x="3030347" y="478243"/>
                  </a:lnTo>
                  <a:lnTo>
                    <a:pt x="3068637" y="509498"/>
                  </a:lnTo>
                  <a:lnTo>
                    <a:pt x="3104184" y="516128"/>
                  </a:lnTo>
                  <a:lnTo>
                    <a:pt x="3122752" y="514286"/>
                  </a:lnTo>
                  <a:lnTo>
                    <a:pt x="3167049" y="491236"/>
                  </a:lnTo>
                  <a:lnTo>
                    <a:pt x="3189694" y="446811"/>
                  </a:lnTo>
                  <a:lnTo>
                    <a:pt x="3191433" y="428371"/>
                  </a:lnTo>
                  <a:close/>
                </a:path>
                <a:path w="3392804" h="1985645">
                  <a:moveTo>
                    <a:pt x="3241217" y="545592"/>
                  </a:moveTo>
                  <a:lnTo>
                    <a:pt x="3218357" y="545592"/>
                  </a:lnTo>
                  <a:lnTo>
                    <a:pt x="3019348" y="755650"/>
                  </a:lnTo>
                  <a:lnTo>
                    <a:pt x="3019348" y="551688"/>
                  </a:lnTo>
                  <a:lnTo>
                    <a:pt x="2950895" y="551688"/>
                  </a:lnTo>
                  <a:lnTo>
                    <a:pt x="2950895" y="892683"/>
                  </a:lnTo>
                  <a:lnTo>
                    <a:pt x="2973247" y="892683"/>
                  </a:lnTo>
                  <a:lnTo>
                    <a:pt x="3102457" y="755650"/>
                  </a:lnTo>
                  <a:lnTo>
                    <a:pt x="3172764" y="681101"/>
                  </a:lnTo>
                  <a:lnTo>
                    <a:pt x="3172764" y="886587"/>
                  </a:lnTo>
                  <a:lnTo>
                    <a:pt x="3241217" y="886587"/>
                  </a:lnTo>
                  <a:lnTo>
                    <a:pt x="3241217" y="681101"/>
                  </a:lnTo>
                  <a:lnTo>
                    <a:pt x="3241217" y="545592"/>
                  </a:lnTo>
                  <a:close/>
                </a:path>
                <a:path w="3392804" h="1985645">
                  <a:moveTo>
                    <a:pt x="3392220" y="824230"/>
                  </a:moveTo>
                  <a:lnTo>
                    <a:pt x="3314115" y="824230"/>
                  </a:lnTo>
                  <a:lnTo>
                    <a:pt x="3311575" y="976884"/>
                  </a:lnTo>
                  <a:lnTo>
                    <a:pt x="3365931" y="976884"/>
                  </a:lnTo>
                  <a:lnTo>
                    <a:pt x="3392220" y="82423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81695" y="1603121"/>
              <a:ext cx="3234181" cy="15554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79480" y="5742432"/>
              <a:ext cx="745744" cy="3828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38788" y="5742432"/>
              <a:ext cx="164592" cy="38282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079480" y="6021019"/>
              <a:ext cx="887729" cy="38282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5020" y="6338011"/>
              <a:ext cx="103631" cy="15849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6836" y="6338011"/>
              <a:ext cx="3084957" cy="15849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60369" y="6338011"/>
              <a:ext cx="1229867" cy="15849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68850" y="6334353"/>
              <a:ext cx="240029" cy="15849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960874" y="6334353"/>
              <a:ext cx="1664970" cy="15849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53834" y="6334353"/>
              <a:ext cx="1102715" cy="15849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591679" y="6334353"/>
              <a:ext cx="88392" cy="15849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635875" y="6334353"/>
              <a:ext cx="1494790" cy="15849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065641" y="6334353"/>
              <a:ext cx="1810346" cy="15849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816717" y="6334353"/>
              <a:ext cx="67055" cy="15849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21843" y="287985"/>
              <a:ext cx="4681855" cy="57485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857241" y="287985"/>
              <a:ext cx="460248" cy="57485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216906" y="287985"/>
              <a:ext cx="3498850" cy="574852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4059046" y="5711748"/>
            <a:ext cx="51498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457" baseline="-24305" dirty="0">
                <a:solidFill>
                  <a:srgbClr val="6FAC46"/>
                </a:solidFill>
                <a:latin typeface="Tahoma"/>
                <a:cs typeface="Tahoma"/>
              </a:rPr>
              <a:t>50</a:t>
            </a:r>
            <a:r>
              <a:rPr sz="1200" b="1" spc="-305" dirty="0">
                <a:solidFill>
                  <a:srgbClr val="404040"/>
                </a:solidFill>
                <a:latin typeface="Tahoma"/>
                <a:cs typeface="Tahoma"/>
              </a:rPr>
              <a:t>**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37553" y="5711748"/>
            <a:ext cx="7994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240" baseline="-21990" dirty="0">
                <a:solidFill>
                  <a:srgbClr val="6FAC46"/>
                </a:solidFill>
                <a:latin typeface="Tahoma"/>
                <a:cs typeface="Tahoma"/>
              </a:rPr>
              <a:t>175</a:t>
            </a:r>
            <a:r>
              <a:rPr sz="1200" b="1" spc="-160" dirty="0">
                <a:solidFill>
                  <a:srgbClr val="404040"/>
                </a:solidFill>
                <a:latin typeface="Tahoma"/>
                <a:cs typeface="Tahoma"/>
              </a:rPr>
              <a:t>***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99288" y="240791"/>
            <a:ext cx="11547475" cy="6120130"/>
            <a:chOff x="399288" y="240791"/>
            <a:chExt cx="11547475" cy="6120130"/>
          </a:xfrm>
        </p:grpSpPr>
        <p:pic>
          <p:nvPicPr>
            <p:cNvPr id="34" name="object 3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618992" y="4306443"/>
              <a:ext cx="374262" cy="41655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942207" y="2638805"/>
              <a:ext cx="3281045" cy="1555750"/>
            </a:xfrm>
            <a:custGeom>
              <a:avLst/>
              <a:gdLst/>
              <a:ahLst/>
              <a:cxnLst/>
              <a:rect l="l" t="t" r="r" b="b"/>
              <a:pathLst>
                <a:path w="3281045" h="1555750">
                  <a:moveTo>
                    <a:pt x="290195" y="117221"/>
                  </a:moveTo>
                  <a:lnTo>
                    <a:pt x="267462" y="117221"/>
                  </a:lnTo>
                  <a:lnTo>
                    <a:pt x="68453" y="327279"/>
                  </a:lnTo>
                  <a:lnTo>
                    <a:pt x="68453" y="123317"/>
                  </a:lnTo>
                  <a:lnTo>
                    <a:pt x="0" y="123317"/>
                  </a:lnTo>
                  <a:lnTo>
                    <a:pt x="0" y="464312"/>
                  </a:lnTo>
                  <a:lnTo>
                    <a:pt x="22352" y="464312"/>
                  </a:lnTo>
                  <a:lnTo>
                    <a:pt x="151485" y="327279"/>
                  </a:lnTo>
                  <a:lnTo>
                    <a:pt x="221742" y="252730"/>
                  </a:lnTo>
                  <a:lnTo>
                    <a:pt x="221742" y="458216"/>
                  </a:lnTo>
                  <a:lnTo>
                    <a:pt x="290195" y="458216"/>
                  </a:lnTo>
                  <a:lnTo>
                    <a:pt x="290195" y="252730"/>
                  </a:lnTo>
                  <a:lnTo>
                    <a:pt x="290195" y="117221"/>
                  </a:lnTo>
                  <a:close/>
                </a:path>
                <a:path w="3281045" h="1555750">
                  <a:moveTo>
                    <a:pt x="467614" y="1322578"/>
                  </a:moveTo>
                  <a:lnTo>
                    <a:pt x="465137" y="1299032"/>
                  </a:lnTo>
                  <a:lnTo>
                    <a:pt x="458660" y="1278089"/>
                  </a:lnTo>
                  <a:lnTo>
                    <a:pt x="456793" y="1274826"/>
                  </a:lnTo>
                  <a:lnTo>
                    <a:pt x="448183" y="1259738"/>
                  </a:lnTo>
                  <a:lnTo>
                    <a:pt x="433705" y="1243965"/>
                  </a:lnTo>
                  <a:lnTo>
                    <a:pt x="415836" y="1231328"/>
                  </a:lnTo>
                  <a:lnTo>
                    <a:pt x="397637" y="1223200"/>
                  </a:lnTo>
                  <a:lnTo>
                    <a:pt x="397637" y="1322578"/>
                  </a:lnTo>
                  <a:lnTo>
                    <a:pt x="396722" y="1333068"/>
                  </a:lnTo>
                  <a:lnTo>
                    <a:pt x="368261" y="1367790"/>
                  </a:lnTo>
                  <a:lnTo>
                    <a:pt x="346837" y="1371346"/>
                  </a:lnTo>
                  <a:lnTo>
                    <a:pt x="289433" y="1371346"/>
                  </a:lnTo>
                  <a:lnTo>
                    <a:pt x="289433" y="1274826"/>
                  </a:lnTo>
                  <a:lnTo>
                    <a:pt x="346837" y="1274826"/>
                  </a:lnTo>
                  <a:lnTo>
                    <a:pt x="384175" y="1288288"/>
                  </a:lnTo>
                  <a:lnTo>
                    <a:pt x="397637" y="1322578"/>
                  </a:lnTo>
                  <a:lnTo>
                    <a:pt x="397637" y="1223200"/>
                  </a:lnTo>
                  <a:lnTo>
                    <a:pt x="395414" y="1222197"/>
                  </a:lnTo>
                  <a:lnTo>
                    <a:pt x="372402" y="1216571"/>
                  </a:lnTo>
                  <a:lnTo>
                    <a:pt x="346837" y="1214501"/>
                  </a:lnTo>
                  <a:lnTo>
                    <a:pt x="220980" y="1214501"/>
                  </a:lnTo>
                  <a:lnTo>
                    <a:pt x="220980" y="1549400"/>
                  </a:lnTo>
                  <a:lnTo>
                    <a:pt x="289433" y="1549400"/>
                  </a:lnTo>
                  <a:lnTo>
                    <a:pt x="289433" y="1431163"/>
                  </a:lnTo>
                  <a:lnTo>
                    <a:pt x="346837" y="1431163"/>
                  </a:lnTo>
                  <a:lnTo>
                    <a:pt x="395414" y="1423263"/>
                  </a:lnTo>
                  <a:lnTo>
                    <a:pt x="433705" y="1401064"/>
                  </a:lnTo>
                  <a:lnTo>
                    <a:pt x="456044" y="1371346"/>
                  </a:lnTo>
                  <a:lnTo>
                    <a:pt x="458660" y="1366774"/>
                  </a:lnTo>
                  <a:lnTo>
                    <a:pt x="465124" y="1345920"/>
                  </a:lnTo>
                  <a:lnTo>
                    <a:pt x="467614" y="1322578"/>
                  </a:lnTo>
                  <a:close/>
                </a:path>
                <a:path w="3281045" h="1555750">
                  <a:moveTo>
                    <a:pt x="500507" y="745998"/>
                  </a:moveTo>
                  <a:lnTo>
                    <a:pt x="474103" y="711390"/>
                  </a:lnTo>
                  <a:lnTo>
                    <a:pt x="439801" y="685165"/>
                  </a:lnTo>
                  <a:lnTo>
                    <a:pt x="398970" y="668616"/>
                  </a:lnTo>
                  <a:lnTo>
                    <a:pt x="352806" y="662813"/>
                  </a:lnTo>
                  <a:lnTo>
                    <a:pt x="328206" y="664464"/>
                  </a:lnTo>
                  <a:lnTo>
                    <a:pt x="282867" y="675995"/>
                  </a:lnTo>
                  <a:lnTo>
                    <a:pt x="243052" y="698296"/>
                  </a:lnTo>
                  <a:lnTo>
                    <a:pt x="211150" y="729157"/>
                  </a:lnTo>
                  <a:lnTo>
                    <a:pt x="188010" y="767778"/>
                  </a:lnTo>
                  <a:lnTo>
                    <a:pt x="175958" y="812114"/>
                  </a:lnTo>
                  <a:lnTo>
                    <a:pt x="174244" y="836295"/>
                  </a:lnTo>
                  <a:lnTo>
                    <a:pt x="175958" y="860488"/>
                  </a:lnTo>
                  <a:lnTo>
                    <a:pt x="188010" y="904887"/>
                  </a:lnTo>
                  <a:lnTo>
                    <a:pt x="211124" y="943571"/>
                  </a:lnTo>
                  <a:lnTo>
                    <a:pt x="242951" y="974432"/>
                  </a:lnTo>
                  <a:lnTo>
                    <a:pt x="282638" y="996734"/>
                  </a:lnTo>
                  <a:lnTo>
                    <a:pt x="327787" y="1008265"/>
                  </a:lnTo>
                  <a:lnTo>
                    <a:pt x="352298" y="1009904"/>
                  </a:lnTo>
                  <a:lnTo>
                    <a:pt x="376199" y="1008367"/>
                  </a:lnTo>
                  <a:lnTo>
                    <a:pt x="420014" y="997178"/>
                  </a:lnTo>
                  <a:lnTo>
                    <a:pt x="458139" y="975487"/>
                  </a:lnTo>
                  <a:lnTo>
                    <a:pt x="487172" y="946531"/>
                  </a:lnTo>
                  <a:lnTo>
                    <a:pt x="500507" y="926719"/>
                  </a:lnTo>
                  <a:lnTo>
                    <a:pt x="448818" y="890143"/>
                  </a:lnTo>
                  <a:lnTo>
                    <a:pt x="439978" y="902817"/>
                  </a:lnTo>
                  <a:lnTo>
                    <a:pt x="430250" y="913955"/>
                  </a:lnTo>
                  <a:lnTo>
                    <a:pt x="395782" y="938110"/>
                  </a:lnTo>
                  <a:lnTo>
                    <a:pt x="352806" y="946531"/>
                  </a:lnTo>
                  <a:lnTo>
                    <a:pt x="330085" y="944321"/>
                  </a:lnTo>
                  <a:lnTo>
                    <a:pt x="291325" y="929005"/>
                  </a:lnTo>
                  <a:lnTo>
                    <a:pt x="262280" y="899782"/>
                  </a:lnTo>
                  <a:lnTo>
                    <a:pt x="246989" y="860247"/>
                  </a:lnTo>
                  <a:lnTo>
                    <a:pt x="244729" y="836803"/>
                  </a:lnTo>
                  <a:lnTo>
                    <a:pt x="246989" y="813257"/>
                  </a:lnTo>
                  <a:lnTo>
                    <a:pt x="262280" y="773442"/>
                  </a:lnTo>
                  <a:lnTo>
                    <a:pt x="291325" y="743940"/>
                  </a:lnTo>
                  <a:lnTo>
                    <a:pt x="330085" y="728421"/>
                  </a:lnTo>
                  <a:lnTo>
                    <a:pt x="352806" y="726186"/>
                  </a:lnTo>
                  <a:lnTo>
                    <a:pt x="368109" y="727189"/>
                  </a:lnTo>
                  <a:lnTo>
                    <a:pt x="408178" y="741045"/>
                  </a:lnTo>
                  <a:lnTo>
                    <a:pt x="439978" y="769912"/>
                  </a:lnTo>
                  <a:lnTo>
                    <a:pt x="448818" y="782574"/>
                  </a:lnTo>
                  <a:lnTo>
                    <a:pt x="500507" y="745998"/>
                  </a:lnTo>
                  <a:close/>
                </a:path>
                <a:path w="3281045" h="1555750">
                  <a:moveTo>
                    <a:pt x="684911" y="396367"/>
                  </a:moveTo>
                  <a:lnTo>
                    <a:pt x="640207" y="396367"/>
                  </a:lnTo>
                  <a:lnTo>
                    <a:pt x="640207" y="185166"/>
                  </a:lnTo>
                  <a:lnTo>
                    <a:pt x="640207" y="123317"/>
                  </a:lnTo>
                  <a:lnTo>
                    <a:pt x="571754" y="123317"/>
                  </a:lnTo>
                  <a:lnTo>
                    <a:pt x="571754" y="185166"/>
                  </a:lnTo>
                  <a:lnTo>
                    <a:pt x="571754" y="396367"/>
                  </a:lnTo>
                  <a:lnTo>
                    <a:pt x="440817" y="396367"/>
                  </a:lnTo>
                  <a:lnTo>
                    <a:pt x="453694" y="379171"/>
                  </a:lnTo>
                  <a:lnTo>
                    <a:pt x="464908" y="359575"/>
                  </a:lnTo>
                  <a:lnTo>
                    <a:pt x="482346" y="313055"/>
                  </a:lnTo>
                  <a:lnTo>
                    <a:pt x="493306" y="255358"/>
                  </a:lnTo>
                  <a:lnTo>
                    <a:pt x="497713" y="185166"/>
                  </a:lnTo>
                  <a:lnTo>
                    <a:pt x="571754" y="185166"/>
                  </a:lnTo>
                  <a:lnTo>
                    <a:pt x="571754" y="123317"/>
                  </a:lnTo>
                  <a:lnTo>
                    <a:pt x="432308" y="123317"/>
                  </a:lnTo>
                  <a:lnTo>
                    <a:pt x="432308" y="178562"/>
                  </a:lnTo>
                  <a:lnTo>
                    <a:pt x="431139" y="221500"/>
                  </a:lnTo>
                  <a:lnTo>
                    <a:pt x="422427" y="292315"/>
                  </a:lnTo>
                  <a:lnTo>
                    <a:pt x="405358" y="343992"/>
                  </a:lnTo>
                  <a:lnTo>
                    <a:pt x="380504" y="382054"/>
                  </a:lnTo>
                  <a:lnTo>
                    <a:pt x="365252" y="396367"/>
                  </a:lnTo>
                  <a:lnTo>
                    <a:pt x="339344" y="396367"/>
                  </a:lnTo>
                  <a:lnTo>
                    <a:pt x="339344" y="529717"/>
                  </a:lnTo>
                  <a:lnTo>
                    <a:pt x="407797" y="529717"/>
                  </a:lnTo>
                  <a:lnTo>
                    <a:pt x="407797" y="458216"/>
                  </a:lnTo>
                  <a:lnTo>
                    <a:pt x="616458" y="458216"/>
                  </a:lnTo>
                  <a:lnTo>
                    <a:pt x="616458" y="529717"/>
                  </a:lnTo>
                  <a:lnTo>
                    <a:pt x="684911" y="529717"/>
                  </a:lnTo>
                  <a:lnTo>
                    <a:pt x="684911" y="458216"/>
                  </a:lnTo>
                  <a:lnTo>
                    <a:pt x="684911" y="396367"/>
                  </a:lnTo>
                  <a:close/>
                </a:path>
                <a:path w="3281045" h="1555750">
                  <a:moveTo>
                    <a:pt x="818515" y="902843"/>
                  </a:moveTo>
                  <a:lnTo>
                    <a:pt x="810488" y="862177"/>
                  </a:lnTo>
                  <a:lnTo>
                    <a:pt x="787908" y="831215"/>
                  </a:lnTo>
                  <a:lnTo>
                    <a:pt x="753122" y="811390"/>
                  </a:lnTo>
                  <a:lnTo>
                    <a:pt x="751205" y="810933"/>
                  </a:lnTo>
                  <a:lnTo>
                    <a:pt x="751205" y="902843"/>
                  </a:lnTo>
                  <a:lnTo>
                    <a:pt x="750316" y="912279"/>
                  </a:lnTo>
                  <a:lnTo>
                    <a:pt x="723544" y="942136"/>
                  </a:lnTo>
                  <a:lnTo>
                    <a:pt x="703453" y="945007"/>
                  </a:lnTo>
                  <a:lnTo>
                    <a:pt x="627761" y="945007"/>
                  </a:lnTo>
                  <a:lnTo>
                    <a:pt x="627761" y="860679"/>
                  </a:lnTo>
                  <a:lnTo>
                    <a:pt x="703453" y="860679"/>
                  </a:lnTo>
                  <a:lnTo>
                    <a:pt x="743953" y="878128"/>
                  </a:lnTo>
                  <a:lnTo>
                    <a:pt x="751205" y="902843"/>
                  </a:lnTo>
                  <a:lnTo>
                    <a:pt x="751205" y="810933"/>
                  </a:lnTo>
                  <a:lnTo>
                    <a:pt x="732053" y="806310"/>
                  </a:lnTo>
                  <a:lnTo>
                    <a:pt x="708533" y="804418"/>
                  </a:lnTo>
                  <a:lnTo>
                    <a:pt x="627761" y="804418"/>
                  </a:lnTo>
                  <a:lnTo>
                    <a:pt x="627761" y="730758"/>
                  </a:lnTo>
                  <a:lnTo>
                    <a:pt x="779526" y="730758"/>
                  </a:lnTo>
                  <a:lnTo>
                    <a:pt x="779526" y="668909"/>
                  </a:lnTo>
                  <a:lnTo>
                    <a:pt x="559308" y="668909"/>
                  </a:lnTo>
                  <a:lnTo>
                    <a:pt x="559308" y="1003808"/>
                  </a:lnTo>
                  <a:lnTo>
                    <a:pt x="708533" y="1003808"/>
                  </a:lnTo>
                  <a:lnTo>
                    <a:pt x="753122" y="996480"/>
                  </a:lnTo>
                  <a:lnTo>
                    <a:pt x="787908" y="975995"/>
                  </a:lnTo>
                  <a:lnTo>
                    <a:pt x="809980" y="945007"/>
                  </a:lnTo>
                  <a:lnTo>
                    <a:pt x="810488" y="944092"/>
                  </a:lnTo>
                  <a:lnTo>
                    <a:pt x="816317" y="924636"/>
                  </a:lnTo>
                  <a:lnTo>
                    <a:pt x="818515" y="902843"/>
                  </a:lnTo>
                  <a:close/>
                </a:path>
                <a:path w="3281045" h="1555750">
                  <a:moveTo>
                    <a:pt x="859663" y="1381887"/>
                  </a:moveTo>
                  <a:lnTo>
                    <a:pt x="853274" y="1334858"/>
                  </a:lnTo>
                  <a:lnTo>
                    <a:pt x="835279" y="1293241"/>
                  </a:lnTo>
                  <a:lnTo>
                    <a:pt x="807250" y="1258290"/>
                  </a:lnTo>
                  <a:lnTo>
                    <a:pt x="789178" y="1243215"/>
                  </a:lnTo>
                  <a:lnTo>
                    <a:pt x="789178" y="1381887"/>
                  </a:lnTo>
                  <a:lnTo>
                    <a:pt x="786892" y="1405445"/>
                  </a:lnTo>
                  <a:lnTo>
                    <a:pt x="771512" y="1445209"/>
                  </a:lnTo>
                  <a:lnTo>
                    <a:pt x="742416" y="1474533"/>
                  </a:lnTo>
                  <a:lnTo>
                    <a:pt x="703986" y="1489913"/>
                  </a:lnTo>
                  <a:lnTo>
                    <a:pt x="681609" y="1492123"/>
                  </a:lnTo>
                  <a:lnTo>
                    <a:pt x="658837" y="1489913"/>
                  </a:lnTo>
                  <a:lnTo>
                    <a:pt x="620166" y="1474533"/>
                  </a:lnTo>
                  <a:lnTo>
                    <a:pt x="591299" y="1445209"/>
                  </a:lnTo>
                  <a:lnTo>
                    <a:pt x="576148" y="1405445"/>
                  </a:lnTo>
                  <a:lnTo>
                    <a:pt x="573913" y="1381887"/>
                  </a:lnTo>
                  <a:lnTo>
                    <a:pt x="576148" y="1358506"/>
                  </a:lnTo>
                  <a:lnTo>
                    <a:pt x="591299" y="1318882"/>
                  </a:lnTo>
                  <a:lnTo>
                    <a:pt x="620166" y="1289481"/>
                  </a:lnTo>
                  <a:lnTo>
                    <a:pt x="658837" y="1274013"/>
                  </a:lnTo>
                  <a:lnTo>
                    <a:pt x="681609" y="1271778"/>
                  </a:lnTo>
                  <a:lnTo>
                    <a:pt x="703986" y="1274013"/>
                  </a:lnTo>
                  <a:lnTo>
                    <a:pt x="742416" y="1289481"/>
                  </a:lnTo>
                  <a:lnTo>
                    <a:pt x="771512" y="1318882"/>
                  </a:lnTo>
                  <a:lnTo>
                    <a:pt x="786892" y="1358506"/>
                  </a:lnTo>
                  <a:lnTo>
                    <a:pt x="789178" y="1381887"/>
                  </a:lnTo>
                  <a:lnTo>
                    <a:pt x="789178" y="1243215"/>
                  </a:lnTo>
                  <a:lnTo>
                    <a:pt x="750366" y="1221587"/>
                  </a:lnTo>
                  <a:lnTo>
                    <a:pt x="705358" y="1210056"/>
                  </a:lnTo>
                  <a:lnTo>
                    <a:pt x="681101" y="1208405"/>
                  </a:lnTo>
                  <a:lnTo>
                    <a:pt x="656755" y="1210056"/>
                  </a:lnTo>
                  <a:lnTo>
                    <a:pt x="611797" y="1221587"/>
                  </a:lnTo>
                  <a:lnTo>
                    <a:pt x="572198" y="1243888"/>
                  </a:lnTo>
                  <a:lnTo>
                    <a:pt x="540385" y="1274749"/>
                  </a:lnTo>
                  <a:lnTo>
                    <a:pt x="517194" y="1313370"/>
                  </a:lnTo>
                  <a:lnTo>
                    <a:pt x="505142" y="1357706"/>
                  </a:lnTo>
                  <a:lnTo>
                    <a:pt x="503428" y="1381887"/>
                  </a:lnTo>
                  <a:lnTo>
                    <a:pt x="505142" y="1406080"/>
                  </a:lnTo>
                  <a:lnTo>
                    <a:pt x="517194" y="1450467"/>
                  </a:lnTo>
                  <a:lnTo>
                    <a:pt x="540385" y="1489163"/>
                  </a:lnTo>
                  <a:lnTo>
                    <a:pt x="572198" y="1520024"/>
                  </a:lnTo>
                  <a:lnTo>
                    <a:pt x="611797" y="1542326"/>
                  </a:lnTo>
                  <a:lnTo>
                    <a:pt x="656755" y="1553857"/>
                  </a:lnTo>
                  <a:lnTo>
                    <a:pt x="681101" y="1555496"/>
                  </a:lnTo>
                  <a:lnTo>
                    <a:pt x="705358" y="1553857"/>
                  </a:lnTo>
                  <a:lnTo>
                    <a:pt x="750366" y="1542326"/>
                  </a:lnTo>
                  <a:lnTo>
                    <a:pt x="790219" y="1520024"/>
                  </a:lnTo>
                  <a:lnTo>
                    <a:pt x="819569" y="1492123"/>
                  </a:lnTo>
                  <a:lnTo>
                    <a:pt x="822274" y="1489163"/>
                  </a:lnTo>
                  <a:lnTo>
                    <a:pt x="835279" y="1470660"/>
                  </a:lnTo>
                  <a:lnTo>
                    <a:pt x="845731" y="1450467"/>
                  </a:lnTo>
                  <a:lnTo>
                    <a:pt x="853274" y="1428953"/>
                  </a:lnTo>
                  <a:lnTo>
                    <a:pt x="857923" y="1406080"/>
                  </a:lnTo>
                  <a:lnTo>
                    <a:pt x="859663" y="1381887"/>
                  </a:lnTo>
                  <a:close/>
                </a:path>
                <a:path w="3281045" h="1555750">
                  <a:moveTo>
                    <a:pt x="967486" y="396367"/>
                  </a:moveTo>
                  <a:lnTo>
                    <a:pt x="804545" y="396367"/>
                  </a:lnTo>
                  <a:lnTo>
                    <a:pt x="804545" y="311531"/>
                  </a:lnTo>
                  <a:lnTo>
                    <a:pt x="919734" y="311531"/>
                  </a:lnTo>
                  <a:lnTo>
                    <a:pt x="919734" y="253238"/>
                  </a:lnTo>
                  <a:lnTo>
                    <a:pt x="804545" y="253238"/>
                  </a:lnTo>
                  <a:lnTo>
                    <a:pt x="804545" y="185166"/>
                  </a:lnTo>
                  <a:lnTo>
                    <a:pt x="961390" y="185166"/>
                  </a:lnTo>
                  <a:lnTo>
                    <a:pt x="961390" y="123317"/>
                  </a:lnTo>
                  <a:lnTo>
                    <a:pt x="736092" y="123317"/>
                  </a:lnTo>
                  <a:lnTo>
                    <a:pt x="736092" y="458216"/>
                  </a:lnTo>
                  <a:lnTo>
                    <a:pt x="967486" y="458216"/>
                  </a:lnTo>
                  <a:lnTo>
                    <a:pt x="967486" y="396367"/>
                  </a:lnTo>
                  <a:close/>
                </a:path>
                <a:path w="3281045" h="1555750">
                  <a:moveTo>
                    <a:pt x="1164463" y="1003808"/>
                  </a:moveTo>
                  <a:lnTo>
                    <a:pt x="1145349" y="960120"/>
                  </a:lnTo>
                  <a:lnTo>
                    <a:pt x="1120749" y="903859"/>
                  </a:lnTo>
                  <a:lnTo>
                    <a:pt x="1071283" y="790702"/>
                  </a:lnTo>
                  <a:lnTo>
                    <a:pt x="1048258" y="738047"/>
                  </a:lnTo>
                  <a:lnTo>
                    <a:pt x="1048258" y="903859"/>
                  </a:lnTo>
                  <a:lnTo>
                    <a:pt x="958977" y="903859"/>
                  </a:lnTo>
                  <a:lnTo>
                    <a:pt x="1003681" y="790702"/>
                  </a:lnTo>
                  <a:lnTo>
                    <a:pt x="1048258" y="903859"/>
                  </a:lnTo>
                  <a:lnTo>
                    <a:pt x="1048258" y="738047"/>
                  </a:lnTo>
                  <a:lnTo>
                    <a:pt x="1015365" y="662813"/>
                  </a:lnTo>
                  <a:lnTo>
                    <a:pt x="992505" y="662813"/>
                  </a:lnTo>
                  <a:lnTo>
                    <a:pt x="842772" y="1003808"/>
                  </a:lnTo>
                  <a:lnTo>
                    <a:pt x="916432" y="1003808"/>
                  </a:lnTo>
                  <a:lnTo>
                    <a:pt x="935101" y="960120"/>
                  </a:lnTo>
                  <a:lnTo>
                    <a:pt x="1072134" y="960120"/>
                  </a:lnTo>
                  <a:lnTo>
                    <a:pt x="1090930" y="1003808"/>
                  </a:lnTo>
                  <a:lnTo>
                    <a:pt x="1164463" y="1003808"/>
                  </a:lnTo>
                  <a:close/>
                </a:path>
                <a:path w="3281045" h="1555750">
                  <a:moveTo>
                    <a:pt x="1176655" y="1450975"/>
                  </a:moveTo>
                  <a:lnTo>
                    <a:pt x="1175575" y="1436166"/>
                  </a:lnTo>
                  <a:lnTo>
                    <a:pt x="1172565" y="1422603"/>
                  </a:lnTo>
                  <a:lnTo>
                    <a:pt x="1167625" y="1410258"/>
                  </a:lnTo>
                  <a:lnTo>
                    <a:pt x="1165161" y="1406271"/>
                  </a:lnTo>
                  <a:lnTo>
                    <a:pt x="1160780" y="1399159"/>
                  </a:lnTo>
                  <a:lnTo>
                    <a:pt x="1152144" y="1389380"/>
                  </a:lnTo>
                  <a:lnTo>
                    <a:pt x="1142060" y="1380972"/>
                  </a:lnTo>
                  <a:lnTo>
                    <a:pt x="1130465" y="1373949"/>
                  </a:lnTo>
                  <a:lnTo>
                    <a:pt x="1117346" y="1368298"/>
                  </a:lnTo>
                  <a:lnTo>
                    <a:pt x="1122984" y="1362354"/>
                  </a:lnTo>
                  <a:lnTo>
                    <a:pt x="1127912" y="1355928"/>
                  </a:lnTo>
                  <a:lnTo>
                    <a:pt x="1131519" y="1350010"/>
                  </a:lnTo>
                  <a:lnTo>
                    <a:pt x="1132128" y="1349019"/>
                  </a:lnTo>
                  <a:lnTo>
                    <a:pt x="1142238" y="1307846"/>
                  </a:lnTo>
                  <a:lnTo>
                    <a:pt x="1140015" y="1287843"/>
                  </a:lnTo>
                  <a:lnTo>
                    <a:pt x="1135380" y="1273302"/>
                  </a:lnTo>
                  <a:lnTo>
                    <a:pt x="1134313" y="1269936"/>
                  </a:lnTo>
                  <a:lnTo>
                    <a:pt x="1125105" y="1254125"/>
                  </a:lnTo>
                  <a:lnTo>
                    <a:pt x="1112393" y="1240409"/>
                  </a:lnTo>
                  <a:lnTo>
                    <a:pt x="1109345" y="1238250"/>
                  </a:lnTo>
                  <a:lnTo>
                    <a:pt x="1109345" y="1448435"/>
                  </a:lnTo>
                  <a:lnTo>
                    <a:pt x="1108456" y="1457871"/>
                  </a:lnTo>
                  <a:lnTo>
                    <a:pt x="1081684" y="1487728"/>
                  </a:lnTo>
                  <a:lnTo>
                    <a:pt x="1061593" y="1490599"/>
                  </a:lnTo>
                  <a:lnTo>
                    <a:pt x="983361" y="1490599"/>
                  </a:lnTo>
                  <a:lnTo>
                    <a:pt x="983361" y="1406271"/>
                  </a:lnTo>
                  <a:lnTo>
                    <a:pt x="1061593" y="1406271"/>
                  </a:lnTo>
                  <a:lnTo>
                    <a:pt x="1102093" y="1423720"/>
                  </a:lnTo>
                  <a:lnTo>
                    <a:pt x="1109345" y="1448435"/>
                  </a:lnTo>
                  <a:lnTo>
                    <a:pt x="1109345" y="1238250"/>
                  </a:lnTo>
                  <a:lnTo>
                    <a:pt x="1096772" y="1229296"/>
                  </a:lnTo>
                  <a:lnTo>
                    <a:pt x="1078865" y="1221270"/>
                  </a:lnTo>
                  <a:lnTo>
                    <a:pt x="1074293" y="1220165"/>
                  </a:lnTo>
                  <a:lnTo>
                    <a:pt x="1074293" y="1311402"/>
                  </a:lnTo>
                  <a:lnTo>
                    <a:pt x="1073518" y="1319669"/>
                  </a:lnTo>
                  <a:lnTo>
                    <a:pt x="1040638" y="1349260"/>
                  </a:lnTo>
                  <a:lnTo>
                    <a:pt x="1030605" y="1350010"/>
                  </a:lnTo>
                  <a:lnTo>
                    <a:pt x="983361" y="1350010"/>
                  </a:lnTo>
                  <a:lnTo>
                    <a:pt x="983361" y="1273302"/>
                  </a:lnTo>
                  <a:lnTo>
                    <a:pt x="1030605" y="1273302"/>
                  </a:lnTo>
                  <a:lnTo>
                    <a:pt x="1067943" y="1289113"/>
                  </a:lnTo>
                  <a:lnTo>
                    <a:pt x="1074293" y="1311402"/>
                  </a:lnTo>
                  <a:lnTo>
                    <a:pt x="1074293" y="1220165"/>
                  </a:lnTo>
                  <a:lnTo>
                    <a:pt x="1058672" y="1216342"/>
                  </a:lnTo>
                  <a:lnTo>
                    <a:pt x="1036193" y="1214501"/>
                  </a:lnTo>
                  <a:lnTo>
                    <a:pt x="917448" y="1214501"/>
                  </a:lnTo>
                  <a:lnTo>
                    <a:pt x="917448" y="1549400"/>
                  </a:lnTo>
                  <a:lnTo>
                    <a:pt x="1066673" y="1549400"/>
                  </a:lnTo>
                  <a:lnTo>
                    <a:pt x="1111262" y="1542148"/>
                  </a:lnTo>
                  <a:lnTo>
                    <a:pt x="1146048" y="1521841"/>
                  </a:lnTo>
                  <a:lnTo>
                    <a:pt x="1168628" y="1490789"/>
                  </a:lnTo>
                  <a:lnTo>
                    <a:pt x="1174457" y="1471980"/>
                  </a:lnTo>
                  <a:lnTo>
                    <a:pt x="1176655" y="1450975"/>
                  </a:lnTo>
                  <a:close/>
                </a:path>
                <a:path w="3281045" h="1555750">
                  <a:moveTo>
                    <a:pt x="1316863" y="458216"/>
                  </a:moveTo>
                  <a:lnTo>
                    <a:pt x="1297749" y="414528"/>
                  </a:lnTo>
                  <a:lnTo>
                    <a:pt x="1273149" y="358267"/>
                  </a:lnTo>
                  <a:lnTo>
                    <a:pt x="1223683" y="245110"/>
                  </a:lnTo>
                  <a:lnTo>
                    <a:pt x="1200658" y="192455"/>
                  </a:lnTo>
                  <a:lnTo>
                    <a:pt x="1200658" y="358267"/>
                  </a:lnTo>
                  <a:lnTo>
                    <a:pt x="1111377" y="358267"/>
                  </a:lnTo>
                  <a:lnTo>
                    <a:pt x="1156081" y="245110"/>
                  </a:lnTo>
                  <a:lnTo>
                    <a:pt x="1200658" y="358267"/>
                  </a:lnTo>
                  <a:lnTo>
                    <a:pt x="1200658" y="192455"/>
                  </a:lnTo>
                  <a:lnTo>
                    <a:pt x="1167765" y="117221"/>
                  </a:lnTo>
                  <a:lnTo>
                    <a:pt x="1144905" y="117221"/>
                  </a:lnTo>
                  <a:lnTo>
                    <a:pt x="995172" y="458216"/>
                  </a:lnTo>
                  <a:lnTo>
                    <a:pt x="1068832" y="458216"/>
                  </a:lnTo>
                  <a:lnTo>
                    <a:pt x="1087501" y="414528"/>
                  </a:lnTo>
                  <a:lnTo>
                    <a:pt x="1224534" y="414528"/>
                  </a:lnTo>
                  <a:lnTo>
                    <a:pt x="1243330" y="458216"/>
                  </a:lnTo>
                  <a:lnTo>
                    <a:pt x="1316863" y="458216"/>
                  </a:lnTo>
                  <a:close/>
                </a:path>
                <a:path w="3281045" h="1555750">
                  <a:moveTo>
                    <a:pt x="1468755" y="668909"/>
                  </a:moveTo>
                  <a:lnTo>
                    <a:pt x="1251204" y="668909"/>
                  </a:lnTo>
                  <a:lnTo>
                    <a:pt x="1251204" y="730758"/>
                  </a:lnTo>
                  <a:lnTo>
                    <a:pt x="1249959" y="781431"/>
                  </a:lnTo>
                  <a:lnTo>
                    <a:pt x="1246263" y="824687"/>
                  </a:lnTo>
                  <a:lnTo>
                    <a:pt x="1231519" y="888873"/>
                  </a:lnTo>
                  <a:lnTo>
                    <a:pt x="1206627" y="926744"/>
                  </a:lnTo>
                  <a:lnTo>
                    <a:pt x="1171448" y="941832"/>
                  </a:lnTo>
                  <a:lnTo>
                    <a:pt x="1171448" y="1006348"/>
                  </a:lnTo>
                  <a:lnTo>
                    <a:pt x="1211529" y="998740"/>
                  </a:lnTo>
                  <a:lnTo>
                    <a:pt x="1246378" y="980059"/>
                  </a:lnTo>
                  <a:lnTo>
                    <a:pt x="1275029" y="947000"/>
                  </a:lnTo>
                  <a:lnTo>
                    <a:pt x="1296924" y="896493"/>
                  </a:lnTo>
                  <a:lnTo>
                    <a:pt x="1310995" y="825449"/>
                  </a:lnTo>
                  <a:lnTo>
                    <a:pt x="1314869" y="781062"/>
                  </a:lnTo>
                  <a:lnTo>
                    <a:pt x="1316609" y="730758"/>
                  </a:lnTo>
                  <a:lnTo>
                    <a:pt x="1400429" y="730758"/>
                  </a:lnTo>
                  <a:lnTo>
                    <a:pt x="1400429" y="1003808"/>
                  </a:lnTo>
                  <a:lnTo>
                    <a:pt x="1468755" y="1003808"/>
                  </a:lnTo>
                  <a:lnTo>
                    <a:pt x="1468755" y="730758"/>
                  </a:lnTo>
                  <a:lnTo>
                    <a:pt x="1468755" y="668909"/>
                  </a:lnTo>
                  <a:close/>
                </a:path>
                <a:path w="3281045" h="1555750">
                  <a:moveTo>
                    <a:pt x="1522603" y="1549400"/>
                  </a:moveTo>
                  <a:lnTo>
                    <a:pt x="1503489" y="1505712"/>
                  </a:lnTo>
                  <a:lnTo>
                    <a:pt x="1478889" y="1449451"/>
                  </a:lnTo>
                  <a:lnTo>
                    <a:pt x="1429423" y="1336294"/>
                  </a:lnTo>
                  <a:lnTo>
                    <a:pt x="1406398" y="1283639"/>
                  </a:lnTo>
                  <a:lnTo>
                    <a:pt x="1406398" y="1449451"/>
                  </a:lnTo>
                  <a:lnTo>
                    <a:pt x="1317117" y="1449451"/>
                  </a:lnTo>
                  <a:lnTo>
                    <a:pt x="1361821" y="1336294"/>
                  </a:lnTo>
                  <a:lnTo>
                    <a:pt x="1406398" y="1449451"/>
                  </a:lnTo>
                  <a:lnTo>
                    <a:pt x="1406398" y="1283639"/>
                  </a:lnTo>
                  <a:lnTo>
                    <a:pt x="1373505" y="1208405"/>
                  </a:lnTo>
                  <a:lnTo>
                    <a:pt x="1350645" y="1208405"/>
                  </a:lnTo>
                  <a:lnTo>
                    <a:pt x="1200912" y="1549400"/>
                  </a:lnTo>
                  <a:lnTo>
                    <a:pt x="1274572" y="1549400"/>
                  </a:lnTo>
                  <a:lnTo>
                    <a:pt x="1293241" y="1505712"/>
                  </a:lnTo>
                  <a:lnTo>
                    <a:pt x="1430274" y="1505712"/>
                  </a:lnTo>
                  <a:lnTo>
                    <a:pt x="1449070" y="1549400"/>
                  </a:lnTo>
                  <a:lnTo>
                    <a:pt x="1522603" y="1549400"/>
                  </a:lnTo>
                  <a:close/>
                </a:path>
                <a:path w="3281045" h="1555750">
                  <a:moveTo>
                    <a:pt x="1621155" y="123317"/>
                  </a:moveTo>
                  <a:lnTo>
                    <a:pt x="1403604" y="123317"/>
                  </a:lnTo>
                  <a:lnTo>
                    <a:pt x="1403604" y="185166"/>
                  </a:lnTo>
                  <a:lnTo>
                    <a:pt x="1402359" y="235839"/>
                  </a:lnTo>
                  <a:lnTo>
                    <a:pt x="1398663" y="279095"/>
                  </a:lnTo>
                  <a:lnTo>
                    <a:pt x="1383919" y="343281"/>
                  </a:lnTo>
                  <a:lnTo>
                    <a:pt x="1359027" y="381152"/>
                  </a:lnTo>
                  <a:lnTo>
                    <a:pt x="1323848" y="396240"/>
                  </a:lnTo>
                  <a:lnTo>
                    <a:pt x="1323848" y="460756"/>
                  </a:lnTo>
                  <a:lnTo>
                    <a:pt x="1363929" y="453136"/>
                  </a:lnTo>
                  <a:lnTo>
                    <a:pt x="1398778" y="434467"/>
                  </a:lnTo>
                  <a:lnTo>
                    <a:pt x="1427429" y="401408"/>
                  </a:lnTo>
                  <a:lnTo>
                    <a:pt x="1449324" y="350901"/>
                  </a:lnTo>
                  <a:lnTo>
                    <a:pt x="1463395" y="279844"/>
                  </a:lnTo>
                  <a:lnTo>
                    <a:pt x="1467269" y="235458"/>
                  </a:lnTo>
                  <a:lnTo>
                    <a:pt x="1469009" y="185166"/>
                  </a:lnTo>
                  <a:lnTo>
                    <a:pt x="1552829" y="185166"/>
                  </a:lnTo>
                  <a:lnTo>
                    <a:pt x="1552829" y="458216"/>
                  </a:lnTo>
                  <a:lnTo>
                    <a:pt x="1621155" y="458216"/>
                  </a:lnTo>
                  <a:lnTo>
                    <a:pt x="1621155" y="185166"/>
                  </a:lnTo>
                  <a:lnTo>
                    <a:pt x="1621155" y="123317"/>
                  </a:lnTo>
                  <a:close/>
                </a:path>
                <a:path w="3281045" h="1555750">
                  <a:moveTo>
                    <a:pt x="1835023" y="1003808"/>
                  </a:moveTo>
                  <a:lnTo>
                    <a:pt x="1815909" y="960120"/>
                  </a:lnTo>
                  <a:lnTo>
                    <a:pt x="1791309" y="903859"/>
                  </a:lnTo>
                  <a:lnTo>
                    <a:pt x="1741843" y="790702"/>
                  </a:lnTo>
                  <a:lnTo>
                    <a:pt x="1718818" y="738047"/>
                  </a:lnTo>
                  <a:lnTo>
                    <a:pt x="1718818" y="903859"/>
                  </a:lnTo>
                  <a:lnTo>
                    <a:pt x="1629537" y="903859"/>
                  </a:lnTo>
                  <a:lnTo>
                    <a:pt x="1674241" y="790702"/>
                  </a:lnTo>
                  <a:lnTo>
                    <a:pt x="1718818" y="903859"/>
                  </a:lnTo>
                  <a:lnTo>
                    <a:pt x="1718818" y="738047"/>
                  </a:lnTo>
                  <a:lnTo>
                    <a:pt x="1685925" y="662813"/>
                  </a:lnTo>
                  <a:lnTo>
                    <a:pt x="1663065" y="662813"/>
                  </a:lnTo>
                  <a:lnTo>
                    <a:pt x="1513332" y="1003808"/>
                  </a:lnTo>
                  <a:lnTo>
                    <a:pt x="1586992" y="1003808"/>
                  </a:lnTo>
                  <a:lnTo>
                    <a:pt x="1605661" y="960120"/>
                  </a:lnTo>
                  <a:lnTo>
                    <a:pt x="1742694" y="960120"/>
                  </a:lnTo>
                  <a:lnTo>
                    <a:pt x="1761490" y="1003808"/>
                  </a:lnTo>
                  <a:lnTo>
                    <a:pt x="1835023" y="1003808"/>
                  </a:lnTo>
                  <a:close/>
                </a:path>
                <a:path w="3281045" h="1555750">
                  <a:moveTo>
                    <a:pt x="1853311" y="1214501"/>
                  </a:moveTo>
                  <a:lnTo>
                    <a:pt x="1784858" y="1214501"/>
                  </a:lnTo>
                  <a:lnTo>
                    <a:pt x="1784858" y="1342898"/>
                  </a:lnTo>
                  <a:lnTo>
                    <a:pt x="1636649" y="1342898"/>
                  </a:lnTo>
                  <a:lnTo>
                    <a:pt x="1636649" y="1214501"/>
                  </a:lnTo>
                  <a:lnTo>
                    <a:pt x="1568196" y="1214501"/>
                  </a:lnTo>
                  <a:lnTo>
                    <a:pt x="1568196" y="1549400"/>
                  </a:lnTo>
                  <a:lnTo>
                    <a:pt x="1636649" y="1549400"/>
                  </a:lnTo>
                  <a:lnTo>
                    <a:pt x="1636649" y="1404747"/>
                  </a:lnTo>
                  <a:lnTo>
                    <a:pt x="1784858" y="1404747"/>
                  </a:lnTo>
                  <a:lnTo>
                    <a:pt x="1784858" y="1549400"/>
                  </a:lnTo>
                  <a:lnTo>
                    <a:pt x="1853311" y="1549400"/>
                  </a:lnTo>
                  <a:lnTo>
                    <a:pt x="1853311" y="1404747"/>
                  </a:lnTo>
                  <a:lnTo>
                    <a:pt x="1853311" y="1342898"/>
                  </a:lnTo>
                  <a:lnTo>
                    <a:pt x="1853311" y="1214501"/>
                  </a:lnTo>
                  <a:close/>
                </a:path>
                <a:path w="3281045" h="1555750">
                  <a:moveTo>
                    <a:pt x="1956943" y="348107"/>
                  </a:moveTo>
                  <a:lnTo>
                    <a:pt x="1948014" y="303555"/>
                  </a:lnTo>
                  <a:lnTo>
                    <a:pt x="1922907" y="268986"/>
                  </a:lnTo>
                  <a:lnTo>
                    <a:pt x="1887093" y="247802"/>
                  </a:lnTo>
                  <a:lnTo>
                    <a:pt x="1887093" y="348615"/>
                  </a:lnTo>
                  <a:lnTo>
                    <a:pt x="1886165" y="359117"/>
                  </a:lnTo>
                  <a:lnTo>
                    <a:pt x="1857032" y="394258"/>
                  </a:lnTo>
                  <a:lnTo>
                    <a:pt x="1834769" y="397891"/>
                  </a:lnTo>
                  <a:lnTo>
                    <a:pt x="1766189" y="397891"/>
                  </a:lnTo>
                  <a:lnTo>
                    <a:pt x="1766189" y="298323"/>
                  </a:lnTo>
                  <a:lnTo>
                    <a:pt x="1834769" y="298323"/>
                  </a:lnTo>
                  <a:lnTo>
                    <a:pt x="1873504" y="312420"/>
                  </a:lnTo>
                  <a:lnTo>
                    <a:pt x="1887093" y="348615"/>
                  </a:lnTo>
                  <a:lnTo>
                    <a:pt x="1887093" y="247802"/>
                  </a:lnTo>
                  <a:lnTo>
                    <a:pt x="1884260" y="246507"/>
                  </a:lnTo>
                  <a:lnTo>
                    <a:pt x="1860854" y="240703"/>
                  </a:lnTo>
                  <a:lnTo>
                    <a:pt x="1834769" y="238506"/>
                  </a:lnTo>
                  <a:lnTo>
                    <a:pt x="1766189" y="238506"/>
                  </a:lnTo>
                  <a:lnTo>
                    <a:pt x="1766189" y="123317"/>
                  </a:lnTo>
                  <a:lnTo>
                    <a:pt x="1697736" y="123317"/>
                  </a:lnTo>
                  <a:lnTo>
                    <a:pt x="1697736" y="458216"/>
                  </a:lnTo>
                  <a:lnTo>
                    <a:pt x="1834769" y="458216"/>
                  </a:lnTo>
                  <a:lnTo>
                    <a:pt x="1860854" y="456057"/>
                  </a:lnTo>
                  <a:lnTo>
                    <a:pt x="1904949" y="441007"/>
                  </a:lnTo>
                  <a:lnTo>
                    <a:pt x="1937473" y="412051"/>
                  </a:lnTo>
                  <a:lnTo>
                    <a:pt x="1945449" y="397891"/>
                  </a:lnTo>
                  <a:lnTo>
                    <a:pt x="1948014" y="393357"/>
                  </a:lnTo>
                  <a:lnTo>
                    <a:pt x="1954517" y="372046"/>
                  </a:lnTo>
                  <a:lnTo>
                    <a:pt x="1956943" y="348107"/>
                  </a:lnTo>
                  <a:close/>
                </a:path>
                <a:path w="3281045" h="1555750">
                  <a:moveTo>
                    <a:pt x="2165731" y="668909"/>
                  </a:moveTo>
                  <a:lnTo>
                    <a:pt x="2097278" y="668909"/>
                  </a:lnTo>
                  <a:lnTo>
                    <a:pt x="2097278" y="797306"/>
                  </a:lnTo>
                  <a:lnTo>
                    <a:pt x="1949069" y="797306"/>
                  </a:lnTo>
                  <a:lnTo>
                    <a:pt x="1949069" y="668909"/>
                  </a:lnTo>
                  <a:lnTo>
                    <a:pt x="1880616" y="668909"/>
                  </a:lnTo>
                  <a:lnTo>
                    <a:pt x="1880616" y="1003808"/>
                  </a:lnTo>
                  <a:lnTo>
                    <a:pt x="1949069" y="1003808"/>
                  </a:lnTo>
                  <a:lnTo>
                    <a:pt x="1949069" y="859155"/>
                  </a:lnTo>
                  <a:lnTo>
                    <a:pt x="2097278" y="859155"/>
                  </a:lnTo>
                  <a:lnTo>
                    <a:pt x="2097278" y="1003808"/>
                  </a:lnTo>
                  <a:lnTo>
                    <a:pt x="2165731" y="1003808"/>
                  </a:lnTo>
                  <a:lnTo>
                    <a:pt x="2165731" y="859155"/>
                  </a:lnTo>
                  <a:lnTo>
                    <a:pt x="2165731" y="797306"/>
                  </a:lnTo>
                  <a:lnTo>
                    <a:pt x="2165731" y="668909"/>
                  </a:lnTo>
                  <a:close/>
                </a:path>
                <a:path w="3281045" h="1555750">
                  <a:moveTo>
                    <a:pt x="2214499" y="1214501"/>
                  </a:moveTo>
                  <a:lnTo>
                    <a:pt x="2146046" y="1214501"/>
                  </a:lnTo>
                  <a:lnTo>
                    <a:pt x="2146046" y="1342898"/>
                  </a:lnTo>
                  <a:lnTo>
                    <a:pt x="1997837" y="1342898"/>
                  </a:lnTo>
                  <a:lnTo>
                    <a:pt x="1997837" y="1214501"/>
                  </a:lnTo>
                  <a:lnTo>
                    <a:pt x="1929384" y="1214501"/>
                  </a:lnTo>
                  <a:lnTo>
                    <a:pt x="1929384" y="1549400"/>
                  </a:lnTo>
                  <a:lnTo>
                    <a:pt x="1997837" y="1549400"/>
                  </a:lnTo>
                  <a:lnTo>
                    <a:pt x="1997837" y="1404747"/>
                  </a:lnTo>
                  <a:lnTo>
                    <a:pt x="2146046" y="1404747"/>
                  </a:lnTo>
                  <a:lnTo>
                    <a:pt x="2146046" y="1549400"/>
                  </a:lnTo>
                  <a:lnTo>
                    <a:pt x="2214499" y="1549400"/>
                  </a:lnTo>
                  <a:lnTo>
                    <a:pt x="2214499" y="1404747"/>
                  </a:lnTo>
                  <a:lnTo>
                    <a:pt x="2214499" y="1342898"/>
                  </a:lnTo>
                  <a:lnTo>
                    <a:pt x="2214499" y="1214501"/>
                  </a:lnTo>
                  <a:close/>
                </a:path>
                <a:path w="3281045" h="1555750">
                  <a:moveTo>
                    <a:pt x="2299843" y="123317"/>
                  </a:moveTo>
                  <a:lnTo>
                    <a:pt x="2231390" y="123317"/>
                  </a:lnTo>
                  <a:lnTo>
                    <a:pt x="2231390" y="251714"/>
                  </a:lnTo>
                  <a:lnTo>
                    <a:pt x="2083181" y="251714"/>
                  </a:lnTo>
                  <a:lnTo>
                    <a:pt x="2083181" y="123317"/>
                  </a:lnTo>
                  <a:lnTo>
                    <a:pt x="2014728" y="123317"/>
                  </a:lnTo>
                  <a:lnTo>
                    <a:pt x="2014728" y="458216"/>
                  </a:lnTo>
                  <a:lnTo>
                    <a:pt x="2083181" y="458216"/>
                  </a:lnTo>
                  <a:lnTo>
                    <a:pt x="2083181" y="313563"/>
                  </a:lnTo>
                  <a:lnTo>
                    <a:pt x="2231390" y="313563"/>
                  </a:lnTo>
                  <a:lnTo>
                    <a:pt x="2231390" y="458216"/>
                  </a:lnTo>
                  <a:lnTo>
                    <a:pt x="2299843" y="458216"/>
                  </a:lnTo>
                  <a:lnTo>
                    <a:pt x="2299843" y="313563"/>
                  </a:lnTo>
                  <a:lnTo>
                    <a:pt x="2299843" y="251714"/>
                  </a:lnTo>
                  <a:lnTo>
                    <a:pt x="2299843" y="123317"/>
                  </a:lnTo>
                  <a:close/>
                </a:path>
                <a:path w="3281045" h="1555750">
                  <a:moveTo>
                    <a:pt x="2548763" y="745998"/>
                  </a:moveTo>
                  <a:lnTo>
                    <a:pt x="2522359" y="711390"/>
                  </a:lnTo>
                  <a:lnTo>
                    <a:pt x="2488057" y="685165"/>
                  </a:lnTo>
                  <a:lnTo>
                    <a:pt x="2447226" y="668616"/>
                  </a:lnTo>
                  <a:lnTo>
                    <a:pt x="2401062" y="662813"/>
                  </a:lnTo>
                  <a:lnTo>
                    <a:pt x="2376462" y="664464"/>
                  </a:lnTo>
                  <a:lnTo>
                    <a:pt x="2331123" y="675995"/>
                  </a:lnTo>
                  <a:lnTo>
                    <a:pt x="2291308" y="698296"/>
                  </a:lnTo>
                  <a:lnTo>
                    <a:pt x="2259406" y="729157"/>
                  </a:lnTo>
                  <a:lnTo>
                    <a:pt x="2236266" y="767778"/>
                  </a:lnTo>
                  <a:lnTo>
                    <a:pt x="2224214" y="812114"/>
                  </a:lnTo>
                  <a:lnTo>
                    <a:pt x="2222500" y="836295"/>
                  </a:lnTo>
                  <a:lnTo>
                    <a:pt x="2224214" y="860488"/>
                  </a:lnTo>
                  <a:lnTo>
                    <a:pt x="2236266" y="904887"/>
                  </a:lnTo>
                  <a:lnTo>
                    <a:pt x="2259393" y="943571"/>
                  </a:lnTo>
                  <a:lnTo>
                    <a:pt x="2291207" y="974432"/>
                  </a:lnTo>
                  <a:lnTo>
                    <a:pt x="2330894" y="996734"/>
                  </a:lnTo>
                  <a:lnTo>
                    <a:pt x="2376043" y="1008265"/>
                  </a:lnTo>
                  <a:lnTo>
                    <a:pt x="2400554" y="1009904"/>
                  </a:lnTo>
                  <a:lnTo>
                    <a:pt x="2424455" y="1008367"/>
                  </a:lnTo>
                  <a:lnTo>
                    <a:pt x="2468270" y="997178"/>
                  </a:lnTo>
                  <a:lnTo>
                    <a:pt x="2506395" y="975487"/>
                  </a:lnTo>
                  <a:lnTo>
                    <a:pt x="2535428" y="946531"/>
                  </a:lnTo>
                  <a:lnTo>
                    <a:pt x="2548763" y="926719"/>
                  </a:lnTo>
                  <a:lnTo>
                    <a:pt x="2497074" y="890143"/>
                  </a:lnTo>
                  <a:lnTo>
                    <a:pt x="2488234" y="902817"/>
                  </a:lnTo>
                  <a:lnTo>
                    <a:pt x="2478506" y="913955"/>
                  </a:lnTo>
                  <a:lnTo>
                    <a:pt x="2444038" y="938110"/>
                  </a:lnTo>
                  <a:lnTo>
                    <a:pt x="2401062" y="946531"/>
                  </a:lnTo>
                  <a:lnTo>
                    <a:pt x="2378341" y="944321"/>
                  </a:lnTo>
                  <a:lnTo>
                    <a:pt x="2339581" y="929005"/>
                  </a:lnTo>
                  <a:lnTo>
                    <a:pt x="2310536" y="899782"/>
                  </a:lnTo>
                  <a:lnTo>
                    <a:pt x="2295245" y="860247"/>
                  </a:lnTo>
                  <a:lnTo>
                    <a:pt x="2292985" y="836803"/>
                  </a:lnTo>
                  <a:lnTo>
                    <a:pt x="2295245" y="813257"/>
                  </a:lnTo>
                  <a:lnTo>
                    <a:pt x="2310536" y="773442"/>
                  </a:lnTo>
                  <a:lnTo>
                    <a:pt x="2339581" y="743940"/>
                  </a:lnTo>
                  <a:lnTo>
                    <a:pt x="2378341" y="728421"/>
                  </a:lnTo>
                  <a:lnTo>
                    <a:pt x="2401062" y="726186"/>
                  </a:lnTo>
                  <a:lnTo>
                    <a:pt x="2416365" y="727189"/>
                  </a:lnTo>
                  <a:lnTo>
                    <a:pt x="2456434" y="741045"/>
                  </a:lnTo>
                  <a:lnTo>
                    <a:pt x="2488234" y="769912"/>
                  </a:lnTo>
                  <a:lnTo>
                    <a:pt x="2497074" y="782574"/>
                  </a:lnTo>
                  <a:lnTo>
                    <a:pt x="2548763" y="745998"/>
                  </a:lnTo>
                  <a:close/>
                </a:path>
                <a:path w="3281045" h="1555750">
                  <a:moveTo>
                    <a:pt x="2549779" y="1439291"/>
                  </a:moveTo>
                  <a:lnTo>
                    <a:pt x="2540851" y="1394739"/>
                  </a:lnTo>
                  <a:lnTo>
                    <a:pt x="2515743" y="1360170"/>
                  </a:lnTo>
                  <a:lnTo>
                    <a:pt x="2479929" y="1338986"/>
                  </a:lnTo>
                  <a:lnTo>
                    <a:pt x="2479929" y="1439799"/>
                  </a:lnTo>
                  <a:lnTo>
                    <a:pt x="2479002" y="1450301"/>
                  </a:lnTo>
                  <a:lnTo>
                    <a:pt x="2449868" y="1485442"/>
                  </a:lnTo>
                  <a:lnTo>
                    <a:pt x="2427605" y="1489075"/>
                  </a:lnTo>
                  <a:lnTo>
                    <a:pt x="2359025" y="1489075"/>
                  </a:lnTo>
                  <a:lnTo>
                    <a:pt x="2359025" y="1389507"/>
                  </a:lnTo>
                  <a:lnTo>
                    <a:pt x="2427605" y="1389507"/>
                  </a:lnTo>
                  <a:lnTo>
                    <a:pt x="2466340" y="1403604"/>
                  </a:lnTo>
                  <a:lnTo>
                    <a:pt x="2479929" y="1439799"/>
                  </a:lnTo>
                  <a:lnTo>
                    <a:pt x="2479929" y="1338986"/>
                  </a:lnTo>
                  <a:lnTo>
                    <a:pt x="2477097" y="1337691"/>
                  </a:lnTo>
                  <a:lnTo>
                    <a:pt x="2453690" y="1331887"/>
                  </a:lnTo>
                  <a:lnTo>
                    <a:pt x="2427605" y="1329690"/>
                  </a:lnTo>
                  <a:lnTo>
                    <a:pt x="2359025" y="1329690"/>
                  </a:lnTo>
                  <a:lnTo>
                    <a:pt x="2359025" y="1214501"/>
                  </a:lnTo>
                  <a:lnTo>
                    <a:pt x="2290572" y="1214501"/>
                  </a:lnTo>
                  <a:lnTo>
                    <a:pt x="2290572" y="1549400"/>
                  </a:lnTo>
                  <a:lnTo>
                    <a:pt x="2427605" y="1549400"/>
                  </a:lnTo>
                  <a:lnTo>
                    <a:pt x="2453690" y="1547241"/>
                  </a:lnTo>
                  <a:lnTo>
                    <a:pt x="2497785" y="1532191"/>
                  </a:lnTo>
                  <a:lnTo>
                    <a:pt x="2530310" y="1503235"/>
                  </a:lnTo>
                  <a:lnTo>
                    <a:pt x="2538285" y="1489075"/>
                  </a:lnTo>
                  <a:lnTo>
                    <a:pt x="2540851" y="1484541"/>
                  </a:lnTo>
                  <a:lnTo>
                    <a:pt x="2547353" y="1463230"/>
                  </a:lnTo>
                  <a:lnTo>
                    <a:pt x="2549779" y="1439291"/>
                  </a:lnTo>
                  <a:close/>
                </a:path>
                <a:path w="3281045" h="1555750">
                  <a:moveTo>
                    <a:pt x="2635123" y="348107"/>
                  </a:moveTo>
                  <a:lnTo>
                    <a:pt x="2626195" y="303555"/>
                  </a:lnTo>
                  <a:lnTo>
                    <a:pt x="2601087" y="268986"/>
                  </a:lnTo>
                  <a:lnTo>
                    <a:pt x="2565273" y="247802"/>
                  </a:lnTo>
                  <a:lnTo>
                    <a:pt x="2565273" y="348615"/>
                  </a:lnTo>
                  <a:lnTo>
                    <a:pt x="2564346" y="359117"/>
                  </a:lnTo>
                  <a:lnTo>
                    <a:pt x="2535212" y="394258"/>
                  </a:lnTo>
                  <a:lnTo>
                    <a:pt x="2512949" y="397891"/>
                  </a:lnTo>
                  <a:lnTo>
                    <a:pt x="2444369" y="397891"/>
                  </a:lnTo>
                  <a:lnTo>
                    <a:pt x="2444369" y="298323"/>
                  </a:lnTo>
                  <a:lnTo>
                    <a:pt x="2512949" y="298323"/>
                  </a:lnTo>
                  <a:lnTo>
                    <a:pt x="2551684" y="312420"/>
                  </a:lnTo>
                  <a:lnTo>
                    <a:pt x="2565273" y="348615"/>
                  </a:lnTo>
                  <a:lnTo>
                    <a:pt x="2565273" y="247802"/>
                  </a:lnTo>
                  <a:lnTo>
                    <a:pt x="2562441" y="246507"/>
                  </a:lnTo>
                  <a:lnTo>
                    <a:pt x="2539034" y="240703"/>
                  </a:lnTo>
                  <a:lnTo>
                    <a:pt x="2512949" y="238506"/>
                  </a:lnTo>
                  <a:lnTo>
                    <a:pt x="2444369" y="238506"/>
                  </a:lnTo>
                  <a:lnTo>
                    <a:pt x="2444369" y="123317"/>
                  </a:lnTo>
                  <a:lnTo>
                    <a:pt x="2375916" y="123317"/>
                  </a:lnTo>
                  <a:lnTo>
                    <a:pt x="2375916" y="458216"/>
                  </a:lnTo>
                  <a:lnTo>
                    <a:pt x="2512949" y="458216"/>
                  </a:lnTo>
                  <a:lnTo>
                    <a:pt x="2539034" y="456057"/>
                  </a:lnTo>
                  <a:lnTo>
                    <a:pt x="2583129" y="441007"/>
                  </a:lnTo>
                  <a:lnTo>
                    <a:pt x="2615654" y="412051"/>
                  </a:lnTo>
                  <a:lnTo>
                    <a:pt x="2623629" y="397891"/>
                  </a:lnTo>
                  <a:lnTo>
                    <a:pt x="2626195" y="393357"/>
                  </a:lnTo>
                  <a:lnTo>
                    <a:pt x="2632697" y="372046"/>
                  </a:lnTo>
                  <a:lnTo>
                    <a:pt x="2635123" y="348107"/>
                  </a:lnTo>
                  <a:close/>
                </a:path>
                <a:path w="3281045" h="1555750">
                  <a:moveTo>
                    <a:pt x="2676639" y="1214501"/>
                  </a:moveTo>
                  <a:lnTo>
                    <a:pt x="2608313" y="1214501"/>
                  </a:lnTo>
                  <a:lnTo>
                    <a:pt x="2608313" y="1549400"/>
                  </a:lnTo>
                  <a:lnTo>
                    <a:pt x="2676639" y="1549400"/>
                  </a:lnTo>
                  <a:lnTo>
                    <a:pt x="2676639" y="1214501"/>
                  </a:lnTo>
                  <a:close/>
                </a:path>
                <a:path w="3281045" h="1555750">
                  <a:moveTo>
                    <a:pt x="2761996" y="123317"/>
                  </a:moveTo>
                  <a:lnTo>
                    <a:pt x="2693670" y="123317"/>
                  </a:lnTo>
                  <a:lnTo>
                    <a:pt x="2693670" y="458216"/>
                  </a:lnTo>
                  <a:lnTo>
                    <a:pt x="2761996" y="458216"/>
                  </a:lnTo>
                  <a:lnTo>
                    <a:pt x="2761996" y="123317"/>
                  </a:lnTo>
                  <a:close/>
                </a:path>
                <a:path w="3281045" h="1555750">
                  <a:moveTo>
                    <a:pt x="2897759" y="662813"/>
                  </a:moveTo>
                  <a:lnTo>
                    <a:pt x="2875026" y="662813"/>
                  </a:lnTo>
                  <a:lnTo>
                    <a:pt x="2676017" y="872871"/>
                  </a:lnTo>
                  <a:lnTo>
                    <a:pt x="2676017" y="668909"/>
                  </a:lnTo>
                  <a:lnTo>
                    <a:pt x="2607564" y="668909"/>
                  </a:lnTo>
                  <a:lnTo>
                    <a:pt x="2607564" y="1009904"/>
                  </a:lnTo>
                  <a:lnTo>
                    <a:pt x="2629916" y="1009904"/>
                  </a:lnTo>
                  <a:lnTo>
                    <a:pt x="2759049" y="872871"/>
                  </a:lnTo>
                  <a:lnTo>
                    <a:pt x="2829306" y="798322"/>
                  </a:lnTo>
                  <a:lnTo>
                    <a:pt x="2829306" y="1003808"/>
                  </a:lnTo>
                  <a:lnTo>
                    <a:pt x="2897759" y="1003808"/>
                  </a:lnTo>
                  <a:lnTo>
                    <a:pt x="2897759" y="798322"/>
                  </a:lnTo>
                  <a:lnTo>
                    <a:pt x="2897759" y="662813"/>
                  </a:lnTo>
                  <a:close/>
                </a:path>
                <a:path w="3281045" h="1555750">
                  <a:moveTo>
                    <a:pt x="2994406" y="1091184"/>
                  </a:moveTo>
                  <a:lnTo>
                    <a:pt x="2940685" y="1091184"/>
                  </a:lnTo>
                  <a:lnTo>
                    <a:pt x="2939961" y="1099375"/>
                  </a:lnTo>
                  <a:lnTo>
                    <a:pt x="2938170" y="1106614"/>
                  </a:lnTo>
                  <a:lnTo>
                    <a:pt x="2907157" y="1128141"/>
                  </a:lnTo>
                  <a:lnTo>
                    <a:pt x="2899905" y="1127506"/>
                  </a:lnTo>
                  <a:lnTo>
                    <a:pt x="2873781" y="1099375"/>
                  </a:lnTo>
                  <a:lnTo>
                    <a:pt x="2873121" y="1091184"/>
                  </a:lnTo>
                  <a:lnTo>
                    <a:pt x="2819400" y="1091184"/>
                  </a:lnTo>
                  <a:lnTo>
                    <a:pt x="2833319" y="1141107"/>
                  </a:lnTo>
                  <a:lnTo>
                    <a:pt x="2871508" y="1172362"/>
                  </a:lnTo>
                  <a:lnTo>
                    <a:pt x="2907157" y="1178941"/>
                  </a:lnTo>
                  <a:lnTo>
                    <a:pt x="2925724" y="1177112"/>
                  </a:lnTo>
                  <a:lnTo>
                    <a:pt x="2969895" y="1154049"/>
                  </a:lnTo>
                  <a:lnTo>
                    <a:pt x="2992590" y="1109637"/>
                  </a:lnTo>
                  <a:lnTo>
                    <a:pt x="2994406" y="1091184"/>
                  </a:lnTo>
                  <a:close/>
                </a:path>
                <a:path w="3281045" h="1555750">
                  <a:moveTo>
                    <a:pt x="3044063" y="1208405"/>
                  </a:moveTo>
                  <a:lnTo>
                    <a:pt x="3021203" y="1208405"/>
                  </a:lnTo>
                  <a:lnTo>
                    <a:pt x="2822321" y="1418463"/>
                  </a:lnTo>
                  <a:lnTo>
                    <a:pt x="2822321" y="1214501"/>
                  </a:lnTo>
                  <a:lnTo>
                    <a:pt x="2753868" y="1214501"/>
                  </a:lnTo>
                  <a:lnTo>
                    <a:pt x="2753868" y="1555496"/>
                  </a:lnTo>
                  <a:lnTo>
                    <a:pt x="2776220" y="1555496"/>
                  </a:lnTo>
                  <a:lnTo>
                    <a:pt x="2905353" y="1418463"/>
                  </a:lnTo>
                  <a:lnTo>
                    <a:pt x="2975610" y="1343914"/>
                  </a:lnTo>
                  <a:lnTo>
                    <a:pt x="2975610" y="1549400"/>
                  </a:lnTo>
                  <a:lnTo>
                    <a:pt x="3044063" y="1549400"/>
                  </a:lnTo>
                  <a:lnTo>
                    <a:pt x="3044063" y="1343914"/>
                  </a:lnTo>
                  <a:lnTo>
                    <a:pt x="3044063" y="1208405"/>
                  </a:lnTo>
                  <a:close/>
                </a:path>
                <a:path w="3281045" h="1555750">
                  <a:moveTo>
                    <a:pt x="3079750" y="0"/>
                  </a:moveTo>
                  <a:lnTo>
                    <a:pt x="3026029" y="0"/>
                  </a:lnTo>
                  <a:lnTo>
                    <a:pt x="3025305" y="8191"/>
                  </a:lnTo>
                  <a:lnTo>
                    <a:pt x="3023514" y="15430"/>
                  </a:lnTo>
                  <a:lnTo>
                    <a:pt x="2992501" y="36957"/>
                  </a:lnTo>
                  <a:lnTo>
                    <a:pt x="2985249" y="36322"/>
                  </a:lnTo>
                  <a:lnTo>
                    <a:pt x="2959125" y="8191"/>
                  </a:lnTo>
                  <a:lnTo>
                    <a:pt x="2958465" y="0"/>
                  </a:lnTo>
                  <a:lnTo>
                    <a:pt x="2904744" y="0"/>
                  </a:lnTo>
                  <a:lnTo>
                    <a:pt x="2918663" y="49923"/>
                  </a:lnTo>
                  <a:lnTo>
                    <a:pt x="2956852" y="81178"/>
                  </a:lnTo>
                  <a:lnTo>
                    <a:pt x="2992501" y="87757"/>
                  </a:lnTo>
                  <a:lnTo>
                    <a:pt x="3011068" y="85928"/>
                  </a:lnTo>
                  <a:lnTo>
                    <a:pt x="3055239" y="62865"/>
                  </a:lnTo>
                  <a:lnTo>
                    <a:pt x="3077934" y="18453"/>
                  </a:lnTo>
                  <a:lnTo>
                    <a:pt x="3079750" y="0"/>
                  </a:lnTo>
                  <a:close/>
                </a:path>
                <a:path w="3281045" h="1555750">
                  <a:moveTo>
                    <a:pt x="3086925" y="812546"/>
                  </a:moveTo>
                  <a:lnTo>
                    <a:pt x="2959100" y="812546"/>
                  </a:lnTo>
                  <a:lnTo>
                    <a:pt x="2959100" y="869823"/>
                  </a:lnTo>
                  <a:lnTo>
                    <a:pt x="3086925" y="869823"/>
                  </a:lnTo>
                  <a:lnTo>
                    <a:pt x="3086925" y="812546"/>
                  </a:lnTo>
                  <a:close/>
                </a:path>
                <a:path w="3281045" h="1555750">
                  <a:moveTo>
                    <a:pt x="3129407" y="117221"/>
                  </a:moveTo>
                  <a:lnTo>
                    <a:pt x="3106547" y="117221"/>
                  </a:lnTo>
                  <a:lnTo>
                    <a:pt x="2907665" y="327279"/>
                  </a:lnTo>
                  <a:lnTo>
                    <a:pt x="2907665" y="123317"/>
                  </a:lnTo>
                  <a:lnTo>
                    <a:pt x="2839212" y="123317"/>
                  </a:lnTo>
                  <a:lnTo>
                    <a:pt x="2839212" y="464312"/>
                  </a:lnTo>
                  <a:lnTo>
                    <a:pt x="2861564" y="464312"/>
                  </a:lnTo>
                  <a:lnTo>
                    <a:pt x="2990697" y="327279"/>
                  </a:lnTo>
                  <a:lnTo>
                    <a:pt x="3060954" y="252730"/>
                  </a:lnTo>
                  <a:lnTo>
                    <a:pt x="3060954" y="458216"/>
                  </a:lnTo>
                  <a:lnTo>
                    <a:pt x="3129407" y="458216"/>
                  </a:lnTo>
                  <a:lnTo>
                    <a:pt x="3129407" y="252730"/>
                  </a:lnTo>
                  <a:lnTo>
                    <a:pt x="3129407" y="117221"/>
                  </a:lnTo>
                  <a:close/>
                </a:path>
                <a:path w="3281045" h="1555750">
                  <a:moveTo>
                    <a:pt x="3280537" y="395859"/>
                  </a:moveTo>
                  <a:lnTo>
                    <a:pt x="3202432" y="395859"/>
                  </a:lnTo>
                  <a:lnTo>
                    <a:pt x="3199892" y="548513"/>
                  </a:lnTo>
                  <a:lnTo>
                    <a:pt x="3254121" y="548513"/>
                  </a:lnTo>
                  <a:lnTo>
                    <a:pt x="3280537" y="395859"/>
                  </a:lnTo>
                  <a:close/>
                </a:path>
              </a:pathLst>
            </a:custGeom>
            <a:solidFill>
              <a:srgbClr val="385622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52289" y="4524628"/>
              <a:ext cx="1431290" cy="229235"/>
            </a:xfrm>
            <a:custGeom>
              <a:avLst/>
              <a:gdLst/>
              <a:ahLst/>
              <a:cxnLst/>
              <a:rect l="l" t="t" r="r" b="b"/>
              <a:pathLst>
                <a:path w="1431289" h="229235">
                  <a:moveTo>
                    <a:pt x="126746" y="143256"/>
                  </a:moveTo>
                  <a:lnTo>
                    <a:pt x="108877" y="103555"/>
                  </a:lnTo>
                  <a:lnTo>
                    <a:pt x="69977" y="90170"/>
                  </a:lnTo>
                  <a:lnTo>
                    <a:pt x="66675" y="90170"/>
                  </a:lnTo>
                  <a:lnTo>
                    <a:pt x="63500" y="90297"/>
                  </a:lnTo>
                  <a:lnTo>
                    <a:pt x="57023" y="91059"/>
                  </a:lnTo>
                  <a:lnTo>
                    <a:pt x="53975" y="91567"/>
                  </a:lnTo>
                  <a:lnTo>
                    <a:pt x="50927" y="92202"/>
                  </a:lnTo>
                  <a:lnTo>
                    <a:pt x="50927" y="61595"/>
                  </a:lnTo>
                  <a:lnTo>
                    <a:pt x="115062" y="61595"/>
                  </a:lnTo>
                  <a:lnTo>
                    <a:pt x="115062" y="30607"/>
                  </a:lnTo>
                  <a:lnTo>
                    <a:pt x="17907" y="30607"/>
                  </a:lnTo>
                  <a:lnTo>
                    <a:pt x="17907" y="119634"/>
                  </a:lnTo>
                  <a:lnTo>
                    <a:pt x="57023" y="119634"/>
                  </a:lnTo>
                  <a:lnTo>
                    <a:pt x="64922" y="120015"/>
                  </a:lnTo>
                  <a:lnTo>
                    <a:pt x="91351" y="146558"/>
                  </a:lnTo>
                  <a:lnTo>
                    <a:pt x="91186" y="152146"/>
                  </a:lnTo>
                  <a:lnTo>
                    <a:pt x="88265" y="158496"/>
                  </a:lnTo>
                  <a:lnTo>
                    <a:pt x="82677" y="162941"/>
                  </a:lnTo>
                  <a:lnTo>
                    <a:pt x="77089" y="167513"/>
                  </a:lnTo>
                  <a:lnTo>
                    <a:pt x="69977" y="169672"/>
                  </a:lnTo>
                  <a:lnTo>
                    <a:pt x="61341" y="169799"/>
                  </a:lnTo>
                  <a:lnTo>
                    <a:pt x="52959" y="169672"/>
                  </a:lnTo>
                  <a:lnTo>
                    <a:pt x="45720" y="167640"/>
                  </a:lnTo>
                  <a:lnTo>
                    <a:pt x="39751" y="163576"/>
                  </a:lnTo>
                  <a:lnTo>
                    <a:pt x="33782" y="159639"/>
                  </a:lnTo>
                  <a:lnTo>
                    <a:pt x="28575" y="153924"/>
                  </a:lnTo>
                  <a:lnTo>
                    <a:pt x="24003" y="146558"/>
                  </a:lnTo>
                  <a:lnTo>
                    <a:pt x="0" y="163449"/>
                  </a:lnTo>
                  <a:lnTo>
                    <a:pt x="32562" y="195300"/>
                  </a:lnTo>
                  <a:lnTo>
                    <a:pt x="62357" y="201549"/>
                  </a:lnTo>
                  <a:lnTo>
                    <a:pt x="71158" y="201028"/>
                  </a:lnTo>
                  <a:lnTo>
                    <a:pt x="107899" y="185508"/>
                  </a:lnTo>
                  <a:lnTo>
                    <a:pt x="120230" y="169799"/>
                  </a:lnTo>
                  <a:lnTo>
                    <a:pt x="121742" y="167081"/>
                  </a:lnTo>
                  <a:lnTo>
                    <a:pt x="124472" y="159639"/>
                  </a:lnTo>
                  <a:lnTo>
                    <a:pt x="126123" y="151765"/>
                  </a:lnTo>
                  <a:lnTo>
                    <a:pt x="126746" y="143256"/>
                  </a:lnTo>
                  <a:close/>
                </a:path>
                <a:path w="1431289" h="229235">
                  <a:moveTo>
                    <a:pt x="285242" y="113284"/>
                  </a:moveTo>
                  <a:lnTo>
                    <a:pt x="278130" y="69342"/>
                  </a:lnTo>
                  <a:lnTo>
                    <a:pt x="249936" y="35052"/>
                  </a:lnTo>
                  <a:lnTo>
                    <a:pt x="249936" y="113538"/>
                  </a:lnTo>
                  <a:lnTo>
                    <a:pt x="249529" y="126060"/>
                  </a:lnTo>
                  <a:lnTo>
                    <a:pt x="232930" y="165925"/>
                  </a:lnTo>
                  <a:lnTo>
                    <a:pt x="218821" y="169799"/>
                  </a:lnTo>
                  <a:lnTo>
                    <a:pt x="211239" y="168783"/>
                  </a:lnTo>
                  <a:lnTo>
                    <a:pt x="189344" y="137134"/>
                  </a:lnTo>
                  <a:lnTo>
                    <a:pt x="187579" y="113538"/>
                  </a:lnTo>
                  <a:lnTo>
                    <a:pt x="187960" y="101168"/>
                  </a:lnTo>
                  <a:lnTo>
                    <a:pt x="204635" y="62826"/>
                  </a:lnTo>
                  <a:lnTo>
                    <a:pt x="218821" y="59309"/>
                  </a:lnTo>
                  <a:lnTo>
                    <a:pt x="226441" y="60198"/>
                  </a:lnTo>
                  <a:lnTo>
                    <a:pt x="249529" y="101257"/>
                  </a:lnTo>
                  <a:lnTo>
                    <a:pt x="249936" y="113538"/>
                  </a:lnTo>
                  <a:lnTo>
                    <a:pt x="249936" y="35052"/>
                  </a:lnTo>
                  <a:lnTo>
                    <a:pt x="248246" y="34010"/>
                  </a:lnTo>
                  <a:lnTo>
                    <a:pt x="239395" y="30505"/>
                  </a:lnTo>
                  <a:lnTo>
                    <a:pt x="229577" y="28346"/>
                  </a:lnTo>
                  <a:lnTo>
                    <a:pt x="218821" y="27559"/>
                  </a:lnTo>
                  <a:lnTo>
                    <a:pt x="208038" y="28346"/>
                  </a:lnTo>
                  <a:lnTo>
                    <a:pt x="168529" y="52057"/>
                  </a:lnTo>
                  <a:lnTo>
                    <a:pt x="153949" y="89941"/>
                  </a:lnTo>
                  <a:lnTo>
                    <a:pt x="152146" y="113284"/>
                  </a:lnTo>
                  <a:lnTo>
                    <a:pt x="152590" y="125222"/>
                  </a:lnTo>
                  <a:lnTo>
                    <a:pt x="163449" y="167093"/>
                  </a:lnTo>
                  <a:lnTo>
                    <a:pt x="198081" y="198412"/>
                  </a:lnTo>
                  <a:lnTo>
                    <a:pt x="218821" y="201549"/>
                  </a:lnTo>
                  <a:lnTo>
                    <a:pt x="229654" y="200723"/>
                  </a:lnTo>
                  <a:lnTo>
                    <a:pt x="269049" y="175539"/>
                  </a:lnTo>
                  <a:lnTo>
                    <a:pt x="272440" y="169799"/>
                  </a:lnTo>
                  <a:lnTo>
                    <a:pt x="274053" y="167093"/>
                  </a:lnTo>
                  <a:lnTo>
                    <a:pt x="278130" y="157607"/>
                  </a:lnTo>
                  <a:lnTo>
                    <a:pt x="281266" y="147396"/>
                  </a:lnTo>
                  <a:lnTo>
                    <a:pt x="283489" y="136588"/>
                  </a:lnTo>
                  <a:lnTo>
                    <a:pt x="284797" y="125222"/>
                  </a:lnTo>
                  <a:lnTo>
                    <a:pt x="285242" y="113284"/>
                  </a:lnTo>
                  <a:close/>
                </a:path>
                <a:path w="1431289" h="229235">
                  <a:moveTo>
                    <a:pt x="374992" y="102590"/>
                  </a:moveTo>
                  <a:lnTo>
                    <a:pt x="310896" y="102590"/>
                  </a:lnTo>
                  <a:lnTo>
                    <a:pt x="310896" y="131318"/>
                  </a:lnTo>
                  <a:lnTo>
                    <a:pt x="374992" y="131318"/>
                  </a:lnTo>
                  <a:lnTo>
                    <a:pt x="374992" y="102590"/>
                  </a:lnTo>
                  <a:close/>
                </a:path>
                <a:path w="1431289" h="229235">
                  <a:moveTo>
                    <a:pt x="465201" y="30607"/>
                  </a:moveTo>
                  <a:lnTo>
                    <a:pt x="453771" y="30607"/>
                  </a:lnTo>
                  <a:lnTo>
                    <a:pt x="390906" y="51181"/>
                  </a:lnTo>
                  <a:lnTo>
                    <a:pt x="399034" y="81407"/>
                  </a:lnTo>
                  <a:lnTo>
                    <a:pt x="430911" y="71247"/>
                  </a:lnTo>
                  <a:lnTo>
                    <a:pt x="430911" y="198501"/>
                  </a:lnTo>
                  <a:lnTo>
                    <a:pt x="465201" y="198501"/>
                  </a:lnTo>
                  <a:lnTo>
                    <a:pt x="465201" y="71247"/>
                  </a:lnTo>
                  <a:lnTo>
                    <a:pt x="465201" y="30607"/>
                  </a:lnTo>
                  <a:close/>
                </a:path>
                <a:path w="1431289" h="229235">
                  <a:moveTo>
                    <a:pt x="616204" y="30607"/>
                  </a:moveTo>
                  <a:lnTo>
                    <a:pt x="498094" y="30607"/>
                  </a:lnTo>
                  <a:lnTo>
                    <a:pt x="498094" y="61595"/>
                  </a:lnTo>
                  <a:lnTo>
                    <a:pt x="570103" y="61595"/>
                  </a:lnTo>
                  <a:lnTo>
                    <a:pt x="501904" y="198501"/>
                  </a:lnTo>
                  <a:lnTo>
                    <a:pt x="539369" y="198501"/>
                  </a:lnTo>
                  <a:lnTo>
                    <a:pt x="616204" y="39751"/>
                  </a:lnTo>
                  <a:lnTo>
                    <a:pt x="616204" y="30607"/>
                  </a:lnTo>
                  <a:close/>
                </a:path>
                <a:path w="1431289" h="229235">
                  <a:moveTo>
                    <a:pt x="754634" y="143256"/>
                  </a:moveTo>
                  <a:lnTo>
                    <a:pt x="736765" y="103555"/>
                  </a:lnTo>
                  <a:lnTo>
                    <a:pt x="697865" y="90170"/>
                  </a:lnTo>
                  <a:lnTo>
                    <a:pt x="694563" y="90170"/>
                  </a:lnTo>
                  <a:lnTo>
                    <a:pt x="691388" y="90297"/>
                  </a:lnTo>
                  <a:lnTo>
                    <a:pt x="684911" y="91059"/>
                  </a:lnTo>
                  <a:lnTo>
                    <a:pt x="681863" y="91567"/>
                  </a:lnTo>
                  <a:lnTo>
                    <a:pt x="678815" y="92202"/>
                  </a:lnTo>
                  <a:lnTo>
                    <a:pt x="678815" y="61595"/>
                  </a:lnTo>
                  <a:lnTo>
                    <a:pt x="742950" y="61595"/>
                  </a:lnTo>
                  <a:lnTo>
                    <a:pt x="742950" y="30607"/>
                  </a:lnTo>
                  <a:lnTo>
                    <a:pt x="645795" y="30607"/>
                  </a:lnTo>
                  <a:lnTo>
                    <a:pt x="645795" y="119634"/>
                  </a:lnTo>
                  <a:lnTo>
                    <a:pt x="684911" y="119634"/>
                  </a:lnTo>
                  <a:lnTo>
                    <a:pt x="692810" y="120015"/>
                  </a:lnTo>
                  <a:lnTo>
                    <a:pt x="719239" y="146558"/>
                  </a:lnTo>
                  <a:lnTo>
                    <a:pt x="719074" y="152146"/>
                  </a:lnTo>
                  <a:lnTo>
                    <a:pt x="716153" y="158496"/>
                  </a:lnTo>
                  <a:lnTo>
                    <a:pt x="710565" y="162941"/>
                  </a:lnTo>
                  <a:lnTo>
                    <a:pt x="704977" y="167513"/>
                  </a:lnTo>
                  <a:lnTo>
                    <a:pt x="697865" y="169672"/>
                  </a:lnTo>
                  <a:lnTo>
                    <a:pt x="689229" y="169799"/>
                  </a:lnTo>
                  <a:lnTo>
                    <a:pt x="680847" y="169672"/>
                  </a:lnTo>
                  <a:lnTo>
                    <a:pt x="673608" y="167640"/>
                  </a:lnTo>
                  <a:lnTo>
                    <a:pt x="667639" y="163576"/>
                  </a:lnTo>
                  <a:lnTo>
                    <a:pt x="661670" y="159639"/>
                  </a:lnTo>
                  <a:lnTo>
                    <a:pt x="656463" y="153924"/>
                  </a:lnTo>
                  <a:lnTo>
                    <a:pt x="651891" y="146558"/>
                  </a:lnTo>
                  <a:lnTo>
                    <a:pt x="627888" y="163449"/>
                  </a:lnTo>
                  <a:lnTo>
                    <a:pt x="660450" y="195300"/>
                  </a:lnTo>
                  <a:lnTo>
                    <a:pt x="690245" y="201549"/>
                  </a:lnTo>
                  <a:lnTo>
                    <a:pt x="699046" y="201028"/>
                  </a:lnTo>
                  <a:lnTo>
                    <a:pt x="735787" y="185508"/>
                  </a:lnTo>
                  <a:lnTo>
                    <a:pt x="748118" y="169799"/>
                  </a:lnTo>
                  <a:lnTo>
                    <a:pt x="749630" y="167081"/>
                  </a:lnTo>
                  <a:lnTo>
                    <a:pt x="752360" y="159639"/>
                  </a:lnTo>
                  <a:lnTo>
                    <a:pt x="754011" y="151765"/>
                  </a:lnTo>
                  <a:lnTo>
                    <a:pt x="754634" y="143256"/>
                  </a:lnTo>
                  <a:close/>
                </a:path>
                <a:path w="1431289" h="229235">
                  <a:moveTo>
                    <a:pt x="994918" y="69723"/>
                  </a:moveTo>
                  <a:lnTo>
                    <a:pt x="983996" y="69723"/>
                  </a:lnTo>
                  <a:lnTo>
                    <a:pt x="924687" y="135636"/>
                  </a:lnTo>
                  <a:lnTo>
                    <a:pt x="865759" y="69723"/>
                  </a:lnTo>
                  <a:lnTo>
                    <a:pt x="854202" y="69723"/>
                  </a:lnTo>
                  <a:lnTo>
                    <a:pt x="854202" y="198501"/>
                  </a:lnTo>
                  <a:lnTo>
                    <a:pt x="888619" y="198501"/>
                  </a:lnTo>
                  <a:lnTo>
                    <a:pt x="888619" y="138176"/>
                  </a:lnTo>
                  <a:lnTo>
                    <a:pt x="918845" y="172339"/>
                  </a:lnTo>
                  <a:lnTo>
                    <a:pt x="930402" y="172339"/>
                  </a:lnTo>
                  <a:lnTo>
                    <a:pt x="960653" y="138176"/>
                  </a:lnTo>
                  <a:lnTo>
                    <a:pt x="960882" y="137922"/>
                  </a:lnTo>
                  <a:lnTo>
                    <a:pt x="960882" y="198501"/>
                  </a:lnTo>
                  <a:lnTo>
                    <a:pt x="994918" y="198501"/>
                  </a:lnTo>
                  <a:lnTo>
                    <a:pt x="994918" y="137922"/>
                  </a:lnTo>
                  <a:lnTo>
                    <a:pt x="994918" y="135636"/>
                  </a:lnTo>
                  <a:lnTo>
                    <a:pt x="994918" y="69723"/>
                  </a:lnTo>
                  <a:close/>
                </a:path>
                <a:path w="1431289" h="229235">
                  <a:moveTo>
                    <a:pt x="1124712" y="72517"/>
                  </a:moveTo>
                  <a:lnTo>
                    <a:pt x="1030986" y="72517"/>
                  </a:lnTo>
                  <a:lnTo>
                    <a:pt x="1030986" y="198501"/>
                  </a:lnTo>
                  <a:lnTo>
                    <a:pt x="1065403" y="198501"/>
                  </a:lnTo>
                  <a:lnTo>
                    <a:pt x="1065403" y="101473"/>
                  </a:lnTo>
                  <a:lnTo>
                    <a:pt x="1124712" y="101473"/>
                  </a:lnTo>
                  <a:lnTo>
                    <a:pt x="1124712" y="72517"/>
                  </a:lnTo>
                  <a:close/>
                </a:path>
                <a:path w="1431289" h="229235">
                  <a:moveTo>
                    <a:pt x="1298829" y="0"/>
                  </a:moveTo>
                  <a:lnTo>
                    <a:pt x="1262380" y="0"/>
                  </a:lnTo>
                  <a:lnTo>
                    <a:pt x="1129284" y="229235"/>
                  </a:lnTo>
                  <a:lnTo>
                    <a:pt x="1165733" y="229235"/>
                  </a:lnTo>
                  <a:lnTo>
                    <a:pt x="1298829" y="0"/>
                  </a:lnTo>
                  <a:close/>
                </a:path>
                <a:path w="1431289" h="229235">
                  <a:moveTo>
                    <a:pt x="1431290" y="72517"/>
                  </a:moveTo>
                  <a:lnTo>
                    <a:pt x="1331595" y="72517"/>
                  </a:lnTo>
                  <a:lnTo>
                    <a:pt x="1331493" y="101473"/>
                  </a:lnTo>
                  <a:lnTo>
                    <a:pt x="1331163" y="115506"/>
                  </a:lnTo>
                  <a:lnTo>
                    <a:pt x="1320634" y="159448"/>
                  </a:lnTo>
                  <a:lnTo>
                    <a:pt x="1302258" y="169799"/>
                  </a:lnTo>
                  <a:lnTo>
                    <a:pt x="1302258" y="200025"/>
                  </a:lnTo>
                  <a:lnTo>
                    <a:pt x="1341526" y="186118"/>
                  </a:lnTo>
                  <a:lnTo>
                    <a:pt x="1363433" y="141770"/>
                  </a:lnTo>
                  <a:lnTo>
                    <a:pt x="1365631" y="101473"/>
                  </a:lnTo>
                  <a:lnTo>
                    <a:pt x="1397254" y="101473"/>
                  </a:lnTo>
                  <a:lnTo>
                    <a:pt x="1397254" y="198501"/>
                  </a:lnTo>
                  <a:lnTo>
                    <a:pt x="1431290" y="198501"/>
                  </a:lnTo>
                  <a:lnTo>
                    <a:pt x="1431290" y="101473"/>
                  </a:lnTo>
                  <a:lnTo>
                    <a:pt x="1431290" y="72517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99288" y="6202374"/>
              <a:ext cx="1659001" cy="15849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89074" y="6202374"/>
              <a:ext cx="763689" cy="15849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76398" y="6202374"/>
              <a:ext cx="88392" cy="15849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720593" y="6202374"/>
              <a:ext cx="418795" cy="15849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069589" y="6202374"/>
              <a:ext cx="85343" cy="15849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12261" y="6202374"/>
              <a:ext cx="1155344" cy="15849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206874" y="6202374"/>
              <a:ext cx="85344" cy="15849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001646" y="927861"/>
              <a:ext cx="8235950" cy="38252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066019" y="927861"/>
              <a:ext cx="249935" cy="38252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547859" y="240791"/>
              <a:ext cx="2398776" cy="6797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7939" y="282193"/>
            <a:ext cx="5657850" cy="1018540"/>
            <a:chOff x="427939" y="282193"/>
            <a:chExt cx="5657850" cy="1018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7939" y="282193"/>
              <a:ext cx="3562096" cy="57454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5577" y="282193"/>
              <a:ext cx="460248" cy="5745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7939" y="725373"/>
              <a:ext cx="1253870" cy="5748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9052" y="725373"/>
              <a:ext cx="1117599" cy="5748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25267" y="725373"/>
              <a:ext cx="3559936" cy="574852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03719" y="946403"/>
            <a:ext cx="4320539" cy="242773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03719" y="3770376"/>
            <a:ext cx="4320539" cy="2467356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30987" y="2125726"/>
            <a:ext cx="5384165" cy="382905"/>
            <a:chOff x="430987" y="2125726"/>
            <a:chExt cx="5384165" cy="382905"/>
          </a:xfrm>
        </p:grpSpPr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0987" y="2125726"/>
              <a:ext cx="414527" cy="3825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251" y="2125726"/>
              <a:ext cx="5176393" cy="38252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511759" y="3034538"/>
            <a:ext cx="5555615" cy="562610"/>
            <a:chOff x="511759" y="3034538"/>
            <a:chExt cx="5555615" cy="562610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759" y="3034538"/>
              <a:ext cx="5555361" cy="2880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1759" y="3308858"/>
              <a:ext cx="3013075" cy="288036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511759" y="3857497"/>
            <a:ext cx="5989955" cy="834390"/>
            <a:chOff x="511759" y="3857497"/>
            <a:chExt cx="5989955" cy="834390"/>
          </a:xfrm>
        </p:grpSpPr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1759" y="3857497"/>
              <a:ext cx="4821301" cy="2880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1759" y="4131513"/>
              <a:ext cx="5989701" cy="28834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1759" y="4403470"/>
              <a:ext cx="274320" cy="2880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0735" y="4403470"/>
              <a:ext cx="3245104" cy="288036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511759" y="4955159"/>
            <a:ext cx="5747385" cy="288290"/>
            <a:chOff x="511759" y="4955159"/>
            <a:chExt cx="5747385" cy="288290"/>
          </a:xfrm>
        </p:grpSpPr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1759" y="4955159"/>
              <a:ext cx="187451" cy="2880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6727" y="4955159"/>
              <a:ext cx="249936" cy="2880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61695" y="4955159"/>
              <a:ext cx="5497449" cy="288036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147" y="4983479"/>
            <a:ext cx="1173479" cy="113995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4586" y="1684654"/>
            <a:ext cx="3480054" cy="44653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5082" y="2230501"/>
            <a:ext cx="1236345" cy="44653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76039" y="1684654"/>
            <a:ext cx="3643249" cy="44653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35803" y="2230501"/>
            <a:ext cx="1236726" cy="4465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57310" y="1684654"/>
            <a:ext cx="3689096" cy="44653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38665" y="2230501"/>
            <a:ext cx="1236345" cy="44653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380991" y="2845434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•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93691" y="2858135"/>
            <a:ext cx="3503929" cy="833755"/>
            <a:chOff x="4393691" y="2858135"/>
            <a:chExt cx="3503929" cy="833755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80203" y="2858135"/>
              <a:ext cx="3010661" cy="28803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93691" y="3132455"/>
              <a:ext cx="3474212" cy="2880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39126" y="3132455"/>
              <a:ext cx="158496" cy="2880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93691" y="3403727"/>
              <a:ext cx="784555" cy="2880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47487" y="3403727"/>
              <a:ext cx="778890" cy="2880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28969" y="3403727"/>
              <a:ext cx="158496" cy="2880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08217" y="3403727"/>
              <a:ext cx="1225969" cy="288036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898893" y="3391027"/>
            <a:ext cx="65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ⁱ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80991" y="3668395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•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93691" y="3681095"/>
            <a:ext cx="3270885" cy="1385570"/>
            <a:chOff x="4393691" y="3681095"/>
            <a:chExt cx="3270885" cy="1385570"/>
          </a:xfrm>
        </p:grpSpPr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80203" y="3681095"/>
              <a:ext cx="2726436" cy="2880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93691" y="3955110"/>
              <a:ext cx="3270758" cy="28834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93691" y="4229989"/>
              <a:ext cx="3246246" cy="2880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93691" y="4504309"/>
              <a:ext cx="1969389" cy="2880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393691" y="4778629"/>
              <a:ext cx="1193291" cy="288036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8598407" y="2858135"/>
            <a:ext cx="3324225" cy="836930"/>
            <a:chOff x="8598407" y="2858135"/>
            <a:chExt cx="3324225" cy="836930"/>
          </a:xfrm>
        </p:grpSpPr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598407" y="2858135"/>
              <a:ext cx="268224" cy="2880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732519" y="2858135"/>
              <a:ext cx="3189604" cy="2880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598407" y="3132455"/>
              <a:ext cx="2470784" cy="2880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598407" y="3406775"/>
              <a:ext cx="2129663" cy="288036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520171" y="4861559"/>
            <a:ext cx="1353312" cy="1261871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3264" y="4983479"/>
            <a:ext cx="1173480" cy="1139952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429869" y="6372859"/>
            <a:ext cx="533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solidFill>
                  <a:srgbClr val="A6A6A6"/>
                </a:solidFill>
                <a:latin typeface="Cambria Math"/>
                <a:cs typeface="Cambria Math"/>
              </a:rPr>
              <a:t>ⁱ</a:t>
            </a:r>
            <a:endParaRPr sz="1000">
              <a:latin typeface="Cambria Math"/>
              <a:cs typeface="Cambria Math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70001" y="6385559"/>
            <a:ext cx="4744085" cy="158750"/>
            <a:chOff x="470001" y="6385559"/>
            <a:chExt cx="4744085" cy="158750"/>
          </a:xfrm>
        </p:grpSpPr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70001" y="6385559"/>
              <a:ext cx="4357268" cy="15849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63770" y="6385559"/>
              <a:ext cx="449960" cy="158496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657453" y="2854198"/>
            <a:ext cx="3436620" cy="836930"/>
            <a:chOff x="657453" y="2854198"/>
            <a:chExt cx="3436620" cy="836930"/>
          </a:xfrm>
        </p:grpSpPr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57453" y="2854198"/>
              <a:ext cx="1209065" cy="28803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32153" y="2854198"/>
              <a:ext cx="2021839" cy="28803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57453" y="3128518"/>
              <a:ext cx="2510409" cy="28803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57453" y="3402838"/>
              <a:ext cx="3436492" cy="288036"/>
            </a:xfrm>
            <a:prstGeom prst="rect">
              <a:avLst/>
            </a:prstGeom>
          </p:spPr>
        </p:pic>
      </p:grpSp>
      <p:pic>
        <p:nvPicPr>
          <p:cNvPr id="42" name="object 4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421843" y="287985"/>
            <a:ext cx="8817864" cy="5748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75418" y="1308353"/>
            <a:ext cx="1270" cy="500923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0146" y="1323594"/>
            <a:ext cx="1270" cy="500923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0115" y="1315974"/>
            <a:ext cx="1270" cy="500923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1607" y="1309877"/>
            <a:ext cx="1269" cy="500923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43098" y="1309877"/>
            <a:ext cx="1269" cy="500923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81355" y="1026413"/>
            <a:ext cx="11897360" cy="5586730"/>
            <a:chOff x="181355" y="1026413"/>
            <a:chExt cx="11897360" cy="558673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64595" y="1309877"/>
              <a:ext cx="1270" cy="500923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1281" y="1026413"/>
              <a:ext cx="11727307" cy="52987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0320" y="6230111"/>
              <a:ext cx="387096" cy="38252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8667" y="5244084"/>
              <a:ext cx="548640" cy="3825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9114" y="4360163"/>
              <a:ext cx="678688" cy="3825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7519" y="3482670"/>
              <a:ext cx="650240" cy="38282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7110" y="2602687"/>
              <a:ext cx="753872" cy="38282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9911" y="1778457"/>
              <a:ext cx="725424" cy="3828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1355" y="3727449"/>
              <a:ext cx="431292" cy="97840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1355" y="2750946"/>
              <a:ext cx="431292" cy="11395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48510" y="1187957"/>
              <a:ext cx="10099548" cy="540466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99739" y="3887724"/>
              <a:ext cx="5206999" cy="44653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70137" y="3887724"/>
              <a:ext cx="1137513" cy="44653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41568" y="4314393"/>
              <a:ext cx="637794" cy="4468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66765" y="4314393"/>
              <a:ext cx="243839" cy="4468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88684" y="4314393"/>
              <a:ext cx="788669" cy="4468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19621" y="4314393"/>
              <a:ext cx="1072515" cy="4468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94278" y="1612137"/>
              <a:ext cx="5490210" cy="44653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55634" y="1612137"/>
              <a:ext cx="1117765" cy="44653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687178" y="1612137"/>
              <a:ext cx="1072515" cy="44653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515360" y="5581357"/>
              <a:ext cx="3037840" cy="447040"/>
            </a:xfrm>
            <a:custGeom>
              <a:avLst/>
              <a:gdLst/>
              <a:ahLst/>
              <a:cxnLst/>
              <a:rect l="l" t="t" r="r" b="b"/>
              <a:pathLst>
                <a:path w="3037840" h="447039">
                  <a:moveTo>
                    <a:pt x="3037332" y="0"/>
                  </a:moveTo>
                  <a:lnTo>
                    <a:pt x="2179320" y="0"/>
                  </a:lnTo>
                  <a:lnTo>
                    <a:pt x="1447800" y="0"/>
                  </a:lnTo>
                  <a:lnTo>
                    <a:pt x="0" y="0"/>
                  </a:lnTo>
                  <a:lnTo>
                    <a:pt x="0" y="446532"/>
                  </a:lnTo>
                  <a:lnTo>
                    <a:pt x="1447800" y="446532"/>
                  </a:lnTo>
                  <a:lnTo>
                    <a:pt x="2179320" y="446532"/>
                  </a:lnTo>
                  <a:lnTo>
                    <a:pt x="3037332" y="446532"/>
                  </a:lnTo>
                  <a:lnTo>
                    <a:pt x="3037332" y="0"/>
                  </a:lnTo>
                  <a:close/>
                </a:path>
              </a:pathLst>
            </a:custGeom>
            <a:solidFill>
              <a:srgbClr val="D7F1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515867" y="5586984"/>
              <a:ext cx="1689481" cy="4468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963922" y="5586984"/>
              <a:ext cx="914400" cy="44683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695441" y="5586984"/>
              <a:ext cx="1072514" cy="446836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21843" y="287985"/>
            <a:ext cx="6969252" cy="574852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0664952" y="1307591"/>
            <a:ext cx="1173479" cy="113842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0674095" y="5257800"/>
            <a:ext cx="1173479" cy="1139952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0655807" y="3592067"/>
            <a:ext cx="1353311" cy="126187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object 20"/>
          <p:cNvGrpSpPr/>
          <p:nvPr/>
        </p:nvGrpSpPr>
        <p:grpSpPr>
          <a:xfrm>
            <a:off x="1931542" y="292557"/>
            <a:ext cx="8601710" cy="575310"/>
            <a:chOff x="1931542" y="292557"/>
            <a:chExt cx="8601710" cy="57531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31542" y="292557"/>
              <a:ext cx="3204083" cy="57485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8544" y="292557"/>
              <a:ext cx="5664708" cy="574852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1657907" y="6030032"/>
            <a:ext cx="2713990" cy="416559"/>
            <a:chOff x="4832603" y="6100876"/>
            <a:chExt cx="2713990" cy="416559"/>
          </a:xfrm>
        </p:grpSpPr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32603" y="6100876"/>
              <a:ext cx="2154936" cy="41635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07961" y="6100876"/>
              <a:ext cx="738022" cy="416356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6423397" y="6148884"/>
            <a:ext cx="2794635" cy="416559"/>
            <a:chOff x="8587740" y="6093256"/>
            <a:chExt cx="2794635" cy="416559"/>
          </a:xfrm>
        </p:grpSpPr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87740" y="6093256"/>
              <a:ext cx="1591436" cy="41605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02266" y="6093256"/>
              <a:ext cx="747776" cy="41605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63098" y="6093256"/>
              <a:ext cx="818896" cy="416051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36062" y="1443838"/>
            <a:ext cx="2088261" cy="958900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11425428" y="335279"/>
            <a:ext cx="767080" cy="198120"/>
          </a:xfrm>
          <a:custGeom>
            <a:avLst/>
            <a:gdLst/>
            <a:ahLst/>
            <a:cxnLst/>
            <a:rect l="l" t="t" r="r" b="b"/>
            <a:pathLst>
              <a:path w="767079" h="198120">
                <a:moveTo>
                  <a:pt x="0" y="198120"/>
                </a:moveTo>
                <a:lnTo>
                  <a:pt x="766572" y="198120"/>
                </a:lnTo>
                <a:lnTo>
                  <a:pt x="766572" y="0"/>
                </a:lnTo>
                <a:lnTo>
                  <a:pt x="0" y="0"/>
                </a:lnTo>
                <a:lnTo>
                  <a:pt x="0" y="198120"/>
                </a:lnTo>
                <a:close/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11419078" y="522477"/>
            <a:ext cx="779780" cy="407670"/>
            <a:chOff x="11419078" y="522477"/>
            <a:chExt cx="779780" cy="407670"/>
          </a:xfrm>
        </p:grpSpPr>
        <p:sp>
          <p:nvSpPr>
            <p:cNvPr id="34" name="object 34"/>
            <p:cNvSpPr/>
            <p:nvPr/>
          </p:nvSpPr>
          <p:spPr>
            <a:xfrm>
              <a:off x="11425428" y="725423"/>
              <a:ext cx="767080" cy="198120"/>
            </a:xfrm>
            <a:custGeom>
              <a:avLst/>
              <a:gdLst/>
              <a:ahLst/>
              <a:cxnLst/>
              <a:rect l="l" t="t" r="r" b="b"/>
              <a:pathLst>
                <a:path w="767079" h="198119">
                  <a:moveTo>
                    <a:pt x="766572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766572" y="198120"/>
                  </a:lnTo>
                  <a:lnTo>
                    <a:pt x="766572" y="0"/>
                  </a:lnTo>
                  <a:close/>
                </a:path>
              </a:pathLst>
            </a:custGeom>
            <a:solidFill>
              <a:srgbClr val="CE29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425428" y="725423"/>
              <a:ext cx="767080" cy="198120"/>
            </a:xfrm>
            <a:custGeom>
              <a:avLst/>
              <a:gdLst/>
              <a:ahLst/>
              <a:cxnLst/>
              <a:rect l="l" t="t" r="r" b="b"/>
              <a:pathLst>
                <a:path w="767079" h="198119">
                  <a:moveTo>
                    <a:pt x="0" y="198120"/>
                  </a:moveTo>
                  <a:lnTo>
                    <a:pt x="766572" y="198120"/>
                  </a:lnTo>
                  <a:lnTo>
                    <a:pt x="766572" y="0"/>
                  </a:lnTo>
                  <a:lnTo>
                    <a:pt x="0" y="0"/>
                  </a:lnTo>
                  <a:lnTo>
                    <a:pt x="0" y="198120"/>
                  </a:lnTo>
                  <a:close/>
                </a:path>
              </a:pathLst>
            </a:custGeom>
            <a:ln w="12700">
              <a:solidFill>
                <a:srgbClr val="CE29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425428" y="528827"/>
              <a:ext cx="767080" cy="196850"/>
            </a:xfrm>
            <a:custGeom>
              <a:avLst/>
              <a:gdLst/>
              <a:ahLst/>
              <a:cxnLst/>
              <a:rect l="l" t="t" r="r" b="b"/>
              <a:pathLst>
                <a:path w="767079" h="196850">
                  <a:moveTo>
                    <a:pt x="766572" y="0"/>
                  </a:moveTo>
                  <a:lnTo>
                    <a:pt x="0" y="0"/>
                  </a:lnTo>
                  <a:lnTo>
                    <a:pt x="0" y="196596"/>
                  </a:lnTo>
                  <a:lnTo>
                    <a:pt x="766572" y="196596"/>
                  </a:lnTo>
                  <a:lnTo>
                    <a:pt x="766572" y="0"/>
                  </a:lnTo>
                  <a:close/>
                </a:path>
              </a:pathLst>
            </a:custGeom>
            <a:solidFill>
              <a:srgbClr val="003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425428" y="528827"/>
              <a:ext cx="767080" cy="196850"/>
            </a:xfrm>
            <a:custGeom>
              <a:avLst/>
              <a:gdLst/>
              <a:ahLst/>
              <a:cxnLst/>
              <a:rect l="l" t="t" r="r" b="b"/>
              <a:pathLst>
                <a:path w="767079" h="196850">
                  <a:moveTo>
                    <a:pt x="0" y="196596"/>
                  </a:moveTo>
                  <a:lnTo>
                    <a:pt x="766572" y="196596"/>
                  </a:lnTo>
                  <a:lnTo>
                    <a:pt x="766572" y="0"/>
                  </a:lnTo>
                  <a:lnTo>
                    <a:pt x="0" y="0"/>
                  </a:lnTo>
                  <a:lnTo>
                    <a:pt x="0" y="196596"/>
                  </a:lnTo>
                  <a:close/>
                </a:path>
              </a:pathLst>
            </a:custGeom>
            <a:ln w="12700">
              <a:solidFill>
                <a:srgbClr val="0036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57907" y="2590800"/>
            <a:ext cx="2566416" cy="3122675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6344936" y="1173276"/>
            <a:ext cx="3245485" cy="4919980"/>
            <a:chOff x="8375904" y="1153363"/>
            <a:chExt cx="3245485" cy="4919980"/>
          </a:xfrm>
        </p:grpSpPr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11286" y="1153363"/>
              <a:ext cx="3110103" cy="95890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75904" y="1923288"/>
              <a:ext cx="2990088" cy="41498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4738116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2148" y="292049"/>
            <a:ext cx="3752977" cy="57485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35254" y="2146045"/>
            <a:ext cx="5476240" cy="561340"/>
            <a:chOff x="435254" y="2146045"/>
            <a:chExt cx="5476240" cy="56134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254" y="2146045"/>
              <a:ext cx="3338322" cy="3200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34486" y="2146045"/>
              <a:ext cx="670940" cy="3200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71187" y="2146045"/>
              <a:ext cx="1740154" cy="3200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5254" y="2386837"/>
              <a:ext cx="2730246" cy="320039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425195" y="1235710"/>
            <a:ext cx="8002270" cy="828040"/>
            <a:chOff x="425195" y="1235710"/>
            <a:chExt cx="8002270" cy="828040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5195" y="1235710"/>
              <a:ext cx="8002270" cy="4465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5195" y="1616710"/>
              <a:ext cx="5079111" cy="4465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01106" y="1616710"/>
              <a:ext cx="1411732" cy="4465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11162" y="1616710"/>
              <a:ext cx="473201" cy="4465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26630" y="1616710"/>
              <a:ext cx="754837" cy="446532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509625" y="3014726"/>
            <a:ext cx="6116955" cy="1715135"/>
            <a:chOff x="509625" y="3014726"/>
            <a:chExt cx="6116955" cy="1715135"/>
          </a:xfrm>
        </p:grpSpPr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9625" y="3014726"/>
              <a:ext cx="1391285" cy="25450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94383" y="3014726"/>
              <a:ext cx="204216" cy="25450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54402" y="3014726"/>
              <a:ext cx="4671695" cy="25450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9625" y="3258566"/>
              <a:ext cx="874344" cy="25450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74698" y="3258566"/>
              <a:ext cx="535305" cy="2545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02942" y="3258566"/>
              <a:ext cx="3778504" cy="25450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9625" y="3502101"/>
              <a:ext cx="992339" cy="25481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51483" y="3502101"/>
              <a:ext cx="204215" cy="2548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11502" y="3502101"/>
              <a:ext cx="4940427" cy="25481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9625" y="3746627"/>
              <a:ext cx="2212213" cy="25450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09625" y="3990467"/>
              <a:ext cx="2382901" cy="25450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9625" y="4234307"/>
              <a:ext cx="169164" cy="25450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22401" y="4234307"/>
              <a:ext cx="493776" cy="25450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50645" y="4234307"/>
              <a:ext cx="975360" cy="25450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9625" y="4475099"/>
              <a:ext cx="3226562" cy="254507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3612260" y="4462398"/>
            <a:ext cx="609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ⁱ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4" name="object 3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238743" y="2970276"/>
            <a:ext cx="2366772" cy="2880360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432003" y="6364020"/>
            <a:ext cx="533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solidFill>
                  <a:srgbClr val="A6A6A6"/>
                </a:solidFill>
                <a:latin typeface="Cambria Math"/>
                <a:cs typeface="Cambria Math"/>
              </a:rPr>
              <a:t>ⁱ</a:t>
            </a:r>
            <a:endParaRPr sz="1000">
              <a:latin typeface="Cambria Math"/>
              <a:cs typeface="Cambria Math"/>
            </a:endParaRPr>
          </a:p>
        </p:txBody>
      </p:sp>
      <p:pic>
        <p:nvPicPr>
          <p:cNvPr id="38" name="object 3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22677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179" y="1099692"/>
              <a:ext cx="6298438" cy="3825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3179" y="1418208"/>
              <a:ext cx="4947285" cy="3825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92521" y="1418208"/>
              <a:ext cx="207263" cy="3825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96153" y="1418208"/>
              <a:ext cx="1906904" cy="3825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0143" y="140538"/>
              <a:ext cx="6615683" cy="11021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96000" y="4219955"/>
              <a:ext cx="2404872" cy="21945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69379" y="4497323"/>
              <a:ext cx="1552955" cy="19171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47859" y="240791"/>
              <a:ext cx="2398776" cy="6797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4738116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23504" y="2281427"/>
            <a:ext cx="3124200" cy="27264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2699" y="292303"/>
            <a:ext cx="3752977" cy="57485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25805" y="1235710"/>
            <a:ext cx="7134225" cy="447040"/>
            <a:chOff x="425805" y="1235710"/>
            <a:chExt cx="7134225" cy="44704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5805" y="1235710"/>
              <a:ext cx="4303268" cy="4465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21656" y="1235710"/>
              <a:ext cx="2258060" cy="4465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91630" y="1235710"/>
              <a:ext cx="868070" cy="446532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509625" y="1948307"/>
            <a:ext cx="6189345" cy="1474470"/>
            <a:chOff x="509625" y="1948307"/>
            <a:chExt cx="6189345" cy="1474470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9625" y="1948307"/>
              <a:ext cx="390144" cy="2545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1085" y="1948307"/>
              <a:ext cx="2154809" cy="2545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08096" y="1948307"/>
              <a:ext cx="537210" cy="2545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37865" y="1948307"/>
              <a:ext cx="2802255" cy="25450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9625" y="2192401"/>
              <a:ext cx="3063240" cy="25450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63416" y="2192401"/>
              <a:ext cx="204215" cy="2545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23437" y="2192401"/>
              <a:ext cx="688086" cy="25450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9625" y="2436241"/>
              <a:ext cx="169164" cy="25450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2401" y="2436241"/>
              <a:ext cx="249936" cy="25450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7369" y="2436241"/>
              <a:ext cx="3223514" cy="25450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59657" y="2436241"/>
              <a:ext cx="874344" cy="2545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24705" y="2436241"/>
              <a:ext cx="535686" cy="25450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53330" y="2436241"/>
              <a:ext cx="1645157" cy="25450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9625" y="2680081"/>
              <a:ext cx="1072896" cy="25450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85011" y="2680081"/>
              <a:ext cx="577088" cy="25450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9625" y="2923921"/>
              <a:ext cx="169164" cy="25450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22401" y="2923921"/>
              <a:ext cx="289560" cy="25450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7181" y="2923921"/>
              <a:ext cx="2624454" cy="25450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277488" y="2923921"/>
              <a:ext cx="493775" cy="25450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705733" y="2923921"/>
              <a:ext cx="2563876" cy="25450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9625" y="3167761"/>
              <a:ext cx="169164" cy="25450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22401" y="3167761"/>
              <a:ext cx="493776" cy="25450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50645" y="3167761"/>
              <a:ext cx="4781296" cy="25450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20841" y="3167761"/>
              <a:ext cx="204215" cy="25450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880862" y="3167761"/>
              <a:ext cx="686308" cy="254508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1646554" y="5683300"/>
            <a:ext cx="3851910" cy="192405"/>
            <a:chOff x="1646554" y="5683300"/>
            <a:chExt cx="3851910" cy="192405"/>
          </a:xfrm>
        </p:grpSpPr>
        <p:pic>
          <p:nvPicPr>
            <p:cNvPr id="38" name="object 3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46554" y="5683300"/>
              <a:ext cx="2456942" cy="19232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024248" y="5683300"/>
              <a:ext cx="371855" cy="19232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348860" y="5683300"/>
              <a:ext cx="1149096" cy="192328"/>
            </a:xfrm>
            <a:prstGeom prst="rect">
              <a:avLst/>
            </a:prstGeom>
          </p:spPr>
        </p:pic>
      </p:grpSp>
      <p:grpSp>
        <p:nvGrpSpPr>
          <p:cNvPr id="41" name="object 41"/>
          <p:cNvGrpSpPr/>
          <p:nvPr/>
        </p:nvGrpSpPr>
        <p:grpSpPr>
          <a:xfrm>
            <a:off x="652272" y="4191253"/>
            <a:ext cx="4857115" cy="1272540"/>
            <a:chOff x="652272" y="4191253"/>
            <a:chExt cx="4857115" cy="1272540"/>
          </a:xfrm>
        </p:grpSpPr>
        <p:pic>
          <p:nvPicPr>
            <p:cNvPr id="42" name="object 4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52272" y="4472939"/>
              <a:ext cx="4715256" cy="9906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205986" y="4191253"/>
              <a:ext cx="1302892" cy="25450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567686" y="4191253"/>
              <a:ext cx="959688" cy="254507"/>
            </a:xfrm>
            <a:prstGeom prst="rect">
              <a:avLst/>
            </a:prstGeom>
          </p:spPr>
        </p:pic>
      </p:grpSp>
      <p:pic>
        <p:nvPicPr>
          <p:cNvPr id="45" name="object 45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943660" y="6051803"/>
            <a:ext cx="3484118" cy="254508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257800" y="4541520"/>
            <a:ext cx="1263396" cy="986028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8142985" y="5215763"/>
            <a:ext cx="2606675" cy="192405"/>
            <a:chOff x="8142985" y="5215763"/>
            <a:chExt cx="2606675" cy="192405"/>
          </a:xfrm>
        </p:grpSpPr>
        <p:pic>
          <p:nvPicPr>
            <p:cNvPr id="48" name="object 4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142985" y="5215763"/>
              <a:ext cx="538187" cy="19202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613901" y="5215763"/>
              <a:ext cx="1179576" cy="19202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721849" y="5215763"/>
              <a:ext cx="1027506" cy="192024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8142985" y="5686653"/>
            <a:ext cx="3292475" cy="498475"/>
            <a:chOff x="8142985" y="5686653"/>
            <a:chExt cx="3292475" cy="498475"/>
          </a:xfrm>
        </p:grpSpPr>
        <p:pic>
          <p:nvPicPr>
            <p:cNvPr id="52" name="object 5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142985" y="5686653"/>
              <a:ext cx="203453" cy="25450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278621" y="5686653"/>
              <a:ext cx="2773045" cy="25450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941430" y="5686653"/>
              <a:ext cx="493775" cy="25450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142985" y="5930493"/>
              <a:ext cx="256031" cy="25450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313673" y="5930493"/>
              <a:ext cx="621792" cy="25450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869933" y="5930493"/>
              <a:ext cx="975359" cy="254508"/>
            </a:xfrm>
            <a:prstGeom prst="rect">
              <a:avLst/>
            </a:prstGeom>
          </p:spPr>
        </p:pic>
      </p:grpSp>
      <p:sp>
        <p:nvSpPr>
          <p:cNvPr id="58" name="object 58"/>
          <p:cNvSpPr/>
          <p:nvPr/>
        </p:nvSpPr>
        <p:spPr>
          <a:xfrm>
            <a:off x="480059" y="3960876"/>
            <a:ext cx="6103620" cy="2555875"/>
          </a:xfrm>
          <a:custGeom>
            <a:avLst/>
            <a:gdLst/>
            <a:ahLst/>
            <a:cxnLst/>
            <a:rect l="l" t="t" r="r" b="b"/>
            <a:pathLst>
              <a:path w="6103620" h="2555875">
                <a:moveTo>
                  <a:pt x="0" y="425957"/>
                </a:moveTo>
                <a:lnTo>
                  <a:pt x="2499" y="379553"/>
                </a:lnTo>
                <a:lnTo>
                  <a:pt x="9825" y="334593"/>
                </a:lnTo>
                <a:lnTo>
                  <a:pt x="21716" y="291340"/>
                </a:lnTo>
                <a:lnTo>
                  <a:pt x="37914" y="250051"/>
                </a:lnTo>
                <a:lnTo>
                  <a:pt x="58158" y="210989"/>
                </a:lnTo>
                <a:lnTo>
                  <a:pt x="82188" y="174412"/>
                </a:lnTo>
                <a:lnTo>
                  <a:pt x="109745" y="140581"/>
                </a:lnTo>
                <a:lnTo>
                  <a:pt x="140568" y="109757"/>
                </a:lnTo>
                <a:lnTo>
                  <a:pt x="174398" y="82198"/>
                </a:lnTo>
                <a:lnTo>
                  <a:pt x="210976" y="58166"/>
                </a:lnTo>
                <a:lnTo>
                  <a:pt x="250040" y="37919"/>
                </a:lnTo>
                <a:lnTo>
                  <a:pt x="291331" y="21720"/>
                </a:lnTo>
                <a:lnTo>
                  <a:pt x="334590" y="9826"/>
                </a:lnTo>
                <a:lnTo>
                  <a:pt x="379556" y="2500"/>
                </a:lnTo>
                <a:lnTo>
                  <a:pt x="425970" y="0"/>
                </a:lnTo>
                <a:lnTo>
                  <a:pt x="5677662" y="0"/>
                </a:lnTo>
                <a:lnTo>
                  <a:pt x="5724066" y="2500"/>
                </a:lnTo>
                <a:lnTo>
                  <a:pt x="5769026" y="9826"/>
                </a:lnTo>
                <a:lnTo>
                  <a:pt x="5812279" y="21720"/>
                </a:lnTo>
                <a:lnTo>
                  <a:pt x="5853568" y="37919"/>
                </a:lnTo>
                <a:lnTo>
                  <a:pt x="5892630" y="58166"/>
                </a:lnTo>
                <a:lnTo>
                  <a:pt x="5929207" y="82198"/>
                </a:lnTo>
                <a:lnTo>
                  <a:pt x="5963038" y="109757"/>
                </a:lnTo>
                <a:lnTo>
                  <a:pt x="5993862" y="140581"/>
                </a:lnTo>
                <a:lnTo>
                  <a:pt x="6021421" y="174412"/>
                </a:lnTo>
                <a:lnTo>
                  <a:pt x="6045453" y="210989"/>
                </a:lnTo>
                <a:lnTo>
                  <a:pt x="6065700" y="250051"/>
                </a:lnTo>
                <a:lnTo>
                  <a:pt x="6081899" y="291340"/>
                </a:lnTo>
                <a:lnTo>
                  <a:pt x="6093793" y="334593"/>
                </a:lnTo>
                <a:lnTo>
                  <a:pt x="6101119" y="379553"/>
                </a:lnTo>
                <a:lnTo>
                  <a:pt x="6103620" y="425957"/>
                </a:lnTo>
                <a:lnTo>
                  <a:pt x="6103620" y="2129777"/>
                </a:lnTo>
                <a:lnTo>
                  <a:pt x="6101119" y="2176191"/>
                </a:lnTo>
                <a:lnTo>
                  <a:pt x="6093793" y="2221157"/>
                </a:lnTo>
                <a:lnTo>
                  <a:pt x="6081899" y="2264416"/>
                </a:lnTo>
                <a:lnTo>
                  <a:pt x="6065700" y="2305707"/>
                </a:lnTo>
                <a:lnTo>
                  <a:pt x="6045453" y="2344771"/>
                </a:lnTo>
                <a:lnTo>
                  <a:pt x="6021421" y="2381349"/>
                </a:lnTo>
                <a:lnTo>
                  <a:pt x="5993862" y="2415179"/>
                </a:lnTo>
                <a:lnTo>
                  <a:pt x="5963038" y="2446002"/>
                </a:lnTo>
                <a:lnTo>
                  <a:pt x="5929207" y="2473559"/>
                </a:lnTo>
                <a:lnTo>
                  <a:pt x="5892630" y="2497589"/>
                </a:lnTo>
                <a:lnTo>
                  <a:pt x="5853568" y="2517833"/>
                </a:lnTo>
                <a:lnTo>
                  <a:pt x="5812279" y="2534031"/>
                </a:lnTo>
                <a:lnTo>
                  <a:pt x="5769026" y="2545922"/>
                </a:lnTo>
                <a:lnTo>
                  <a:pt x="5724066" y="2553248"/>
                </a:lnTo>
                <a:lnTo>
                  <a:pt x="5677662" y="2555748"/>
                </a:lnTo>
                <a:lnTo>
                  <a:pt x="425970" y="2555748"/>
                </a:lnTo>
                <a:lnTo>
                  <a:pt x="379556" y="2553248"/>
                </a:lnTo>
                <a:lnTo>
                  <a:pt x="334590" y="2545922"/>
                </a:lnTo>
                <a:lnTo>
                  <a:pt x="291331" y="2534031"/>
                </a:lnTo>
                <a:lnTo>
                  <a:pt x="250040" y="2517833"/>
                </a:lnTo>
                <a:lnTo>
                  <a:pt x="210976" y="2497589"/>
                </a:lnTo>
                <a:lnTo>
                  <a:pt x="174398" y="2473559"/>
                </a:lnTo>
                <a:lnTo>
                  <a:pt x="140568" y="2446002"/>
                </a:lnTo>
                <a:lnTo>
                  <a:pt x="109745" y="2415179"/>
                </a:lnTo>
                <a:lnTo>
                  <a:pt x="82188" y="2381349"/>
                </a:lnTo>
                <a:lnTo>
                  <a:pt x="58158" y="2344771"/>
                </a:lnTo>
                <a:lnTo>
                  <a:pt x="37914" y="2305707"/>
                </a:lnTo>
                <a:lnTo>
                  <a:pt x="21716" y="2264416"/>
                </a:lnTo>
                <a:lnTo>
                  <a:pt x="9825" y="2221157"/>
                </a:lnTo>
                <a:lnTo>
                  <a:pt x="2499" y="2176191"/>
                </a:lnTo>
                <a:lnTo>
                  <a:pt x="0" y="2129777"/>
                </a:lnTo>
                <a:lnTo>
                  <a:pt x="0" y="425957"/>
                </a:lnTo>
                <a:close/>
              </a:path>
            </a:pathLst>
          </a:custGeom>
          <a:ln w="317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7821104" y="1892744"/>
            <a:ext cx="3892550" cy="4625975"/>
            <a:chOff x="7821104" y="1892744"/>
            <a:chExt cx="3892550" cy="4625975"/>
          </a:xfrm>
        </p:grpSpPr>
        <p:sp>
          <p:nvSpPr>
            <p:cNvPr id="60" name="object 60"/>
            <p:cNvSpPr/>
            <p:nvPr/>
          </p:nvSpPr>
          <p:spPr>
            <a:xfrm>
              <a:off x="7822692" y="1894332"/>
              <a:ext cx="3889375" cy="4622800"/>
            </a:xfrm>
            <a:custGeom>
              <a:avLst/>
              <a:gdLst/>
              <a:ahLst/>
              <a:cxnLst/>
              <a:rect l="l" t="t" r="r" b="b"/>
              <a:pathLst>
                <a:path w="3889375" h="4622800">
                  <a:moveTo>
                    <a:pt x="0" y="648207"/>
                  </a:moveTo>
                  <a:lnTo>
                    <a:pt x="1777" y="599829"/>
                  </a:lnTo>
                  <a:lnTo>
                    <a:pt x="7027" y="552416"/>
                  </a:lnTo>
                  <a:lnTo>
                    <a:pt x="15624" y="506095"/>
                  </a:lnTo>
                  <a:lnTo>
                    <a:pt x="27443" y="460990"/>
                  </a:lnTo>
                  <a:lnTo>
                    <a:pt x="42357" y="417227"/>
                  </a:lnTo>
                  <a:lnTo>
                    <a:pt x="60243" y="374932"/>
                  </a:lnTo>
                  <a:lnTo>
                    <a:pt x="80974" y="334229"/>
                  </a:lnTo>
                  <a:lnTo>
                    <a:pt x="104425" y="295244"/>
                  </a:lnTo>
                  <a:lnTo>
                    <a:pt x="130472" y="258102"/>
                  </a:lnTo>
                  <a:lnTo>
                    <a:pt x="158988" y="222928"/>
                  </a:lnTo>
                  <a:lnTo>
                    <a:pt x="189849" y="189849"/>
                  </a:lnTo>
                  <a:lnTo>
                    <a:pt x="222928" y="158988"/>
                  </a:lnTo>
                  <a:lnTo>
                    <a:pt x="258102" y="130472"/>
                  </a:lnTo>
                  <a:lnTo>
                    <a:pt x="295244" y="104425"/>
                  </a:lnTo>
                  <a:lnTo>
                    <a:pt x="334229" y="80974"/>
                  </a:lnTo>
                  <a:lnTo>
                    <a:pt x="374932" y="60243"/>
                  </a:lnTo>
                  <a:lnTo>
                    <a:pt x="417227" y="42357"/>
                  </a:lnTo>
                  <a:lnTo>
                    <a:pt x="460990" y="27443"/>
                  </a:lnTo>
                  <a:lnTo>
                    <a:pt x="506095" y="15624"/>
                  </a:lnTo>
                  <a:lnTo>
                    <a:pt x="552416" y="7027"/>
                  </a:lnTo>
                  <a:lnTo>
                    <a:pt x="599829" y="1777"/>
                  </a:lnTo>
                  <a:lnTo>
                    <a:pt x="648207" y="0"/>
                  </a:lnTo>
                  <a:lnTo>
                    <a:pt x="3241039" y="0"/>
                  </a:lnTo>
                  <a:lnTo>
                    <a:pt x="3289418" y="1777"/>
                  </a:lnTo>
                  <a:lnTo>
                    <a:pt x="3336831" y="7027"/>
                  </a:lnTo>
                  <a:lnTo>
                    <a:pt x="3383152" y="15624"/>
                  </a:lnTo>
                  <a:lnTo>
                    <a:pt x="3428257" y="27443"/>
                  </a:lnTo>
                  <a:lnTo>
                    <a:pt x="3472020" y="42357"/>
                  </a:lnTo>
                  <a:lnTo>
                    <a:pt x="3514315" y="60243"/>
                  </a:lnTo>
                  <a:lnTo>
                    <a:pt x="3555018" y="80974"/>
                  </a:lnTo>
                  <a:lnTo>
                    <a:pt x="3594003" y="104425"/>
                  </a:lnTo>
                  <a:lnTo>
                    <a:pt x="3631145" y="130472"/>
                  </a:lnTo>
                  <a:lnTo>
                    <a:pt x="3666319" y="158988"/>
                  </a:lnTo>
                  <a:lnTo>
                    <a:pt x="3699398" y="189849"/>
                  </a:lnTo>
                  <a:lnTo>
                    <a:pt x="3730259" y="222928"/>
                  </a:lnTo>
                  <a:lnTo>
                    <a:pt x="3758775" y="258102"/>
                  </a:lnTo>
                  <a:lnTo>
                    <a:pt x="3784822" y="295244"/>
                  </a:lnTo>
                  <a:lnTo>
                    <a:pt x="3808273" y="334229"/>
                  </a:lnTo>
                  <a:lnTo>
                    <a:pt x="3829004" y="374932"/>
                  </a:lnTo>
                  <a:lnTo>
                    <a:pt x="3846890" y="417227"/>
                  </a:lnTo>
                  <a:lnTo>
                    <a:pt x="3861804" y="460990"/>
                  </a:lnTo>
                  <a:lnTo>
                    <a:pt x="3873623" y="506095"/>
                  </a:lnTo>
                  <a:lnTo>
                    <a:pt x="3882220" y="552416"/>
                  </a:lnTo>
                  <a:lnTo>
                    <a:pt x="3887470" y="599829"/>
                  </a:lnTo>
                  <a:lnTo>
                    <a:pt x="3889248" y="648207"/>
                  </a:lnTo>
                  <a:lnTo>
                    <a:pt x="3889248" y="3974071"/>
                  </a:lnTo>
                  <a:lnTo>
                    <a:pt x="3887470" y="4022448"/>
                  </a:lnTo>
                  <a:lnTo>
                    <a:pt x="3882220" y="4069860"/>
                  </a:lnTo>
                  <a:lnTo>
                    <a:pt x="3873623" y="4116180"/>
                  </a:lnTo>
                  <a:lnTo>
                    <a:pt x="3861804" y="4161285"/>
                  </a:lnTo>
                  <a:lnTo>
                    <a:pt x="3846890" y="4205048"/>
                  </a:lnTo>
                  <a:lnTo>
                    <a:pt x="3829004" y="4247343"/>
                  </a:lnTo>
                  <a:lnTo>
                    <a:pt x="3808273" y="4288047"/>
                  </a:lnTo>
                  <a:lnTo>
                    <a:pt x="3784822" y="4327033"/>
                  </a:lnTo>
                  <a:lnTo>
                    <a:pt x="3758775" y="4364176"/>
                  </a:lnTo>
                  <a:lnTo>
                    <a:pt x="3730259" y="4399350"/>
                  </a:lnTo>
                  <a:lnTo>
                    <a:pt x="3699398" y="4432431"/>
                  </a:lnTo>
                  <a:lnTo>
                    <a:pt x="3666319" y="4463293"/>
                  </a:lnTo>
                  <a:lnTo>
                    <a:pt x="3631145" y="4491811"/>
                  </a:lnTo>
                  <a:lnTo>
                    <a:pt x="3594003" y="4517859"/>
                  </a:lnTo>
                  <a:lnTo>
                    <a:pt x="3555018" y="4541311"/>
                  </a:lnTo>
                  <a:lnTo>
                    <a:pt x="3514315" y="4562044"/>
                  </a:lnTo>
                  <a:lnTo>
                    <a:pt x="3472020" y="4579931"/>
                  </a:lnTo>
                  <a:lnTo>
                    <a:pt x="3428257" y="4594846"/>
                  </a:lnTo>
                  <a:lnTo>
                    <a:pt x="3383152" y="4606666"/>
                  </a:lnTo>
                  <a:lnTo>
                    <a:pt x="3336831" y="4615263"/>
                  </a:lnTo>
                  <a:lnTo>
                    <a:pt x="3289418" y="4620514"/>
                  </a:lnTo>
                  <a:lnTo>
                    <a:pt x="3241039" y="4622292"/>
                  </a:lnTo>
                  <a:lnTo>
                    <a:pt x="648207" y="4622292"/>
                  </a:lnTo>
                  <a:lnTo>
                    <a:pt x="599829" y="4620514"/>
                  </a:lnTo>
                  <a:lnTo>
                    <a:pt x="552416" y="4615263"/>
                  </a:lnTo>
                  <a:lnTo>
                    <a:pt x="506095" y="4606666"/>
                  </a:lnTo>
                  <a:lnTo>
                    <a:pt x="460990" y="4594846"/>
                  </a:lnTo>
                  <a:lnTo>
                    <a:pt x="417227" y="4579931"/>
                  </a:lnTo>
                  <a:lnTo>
                    <a:pt x="374932" y="4562044"/>
                  </a:lnTo>
                  <a:lnTo>
                    <a:pt x="334229" y="4541311"/>
                  </a:lnTo>
                  <a:lnTo>
                    <a:pt x="295244" y="4517859"/>
                  </a:lnTo>
                  <a:lnTo>
                    <a:pt x="258102" y="4491811"/>
                  </a:lnTo>
                  <a:lnTo>
                    <a:pt x="222928" y="4463293"/>
                  </a:lnTo>
                  <a:lnTo>
                    <a:pt x="189849" y="4432431"/>
                  </a:lnTo>
                  <a:lnTo>
                    <a:pt x="158988" y="4399350"/>
                  </a:lnTo>
                  <a:lnTo>
                    <a:pt x="130472" y="4364176"/>
                  </a:lnTo>
                  <a:lnTo>
                    <a:pt x="104425" y="4327033"/>
                  </a:lnTo>
                  <a:lnTo>
                    <a:pt x="80974" y="4288047"/>
                  </a:lnTo>
                  <a:lnTo>
                    <a:pt x="60243" y="4247343"/>
                  </a:lnTo>
                  <a:lnTo>
                    <a:pt x="42357" y="4205048"/>
                  </a:lnTo>
                  <a:lnTo>
                    <a:pt x="27443" y="4161285"/>
                  </a:lnTo>
                  <a:lnTo>
                    <a:pt x="15624" y="4116180"/>
                  </a:lnTo>
                  <a:lnTo>
                    <a:pt x="7027" y="4069860"/>
                  </a:lnTo>
                  <a:lnTo>
                    <a:pt x="1777" y="4022448"/>
                  </a:lnTo>
                  <a:lnTo>
                    <a:pt x="0" y="3974071"/>
                  </a:lnTo>
                  <a:lnTo>
                    <a:pt x="0" y="6482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447276" y="2945892"/>
              <a:ext cx="426720" cy="426720"/>
            </a:xfrm>
            <a:custGeom>
              <a:avLst/>
              <a:gdLst/>
              <a:ahLst/>
              <a:cxnLst/>
              <a:rect l="l" t="t" r="r" b="b"/>
              <a:pathLst>
                <a:path w="426720" h="426720">
                  <a:moveTo>
                    <a:pt x="213359" y="0"/>
                  </a:moveTo>
                  <a:lnTo>
                    <a:pt x="164432" y="5633"/>
                  </a:lnTo>
                  <a:lnTo>
                    <a:pt x="119520" y="21682"/>
                  </a:lnTo>
                  <a:lnTo>
                    <a:pt x="79905" y="46866"/>
                  </a:lnTo>
                  <a:lnTo>
                    <a:pt x="46866" y="79905"/>
                  </a:lnTo>
                  <a:lnTo>
                    <a:pt x="21682" y="119520"/>
                  </a:lnTo>
                  <a:lnTo>
                    <a:pt x="5633" y="164432"/>
                  </a:lnTo>
                  <a:lnTo>
                    <a:pt x="0" y="213360"/>
                  </a:lnTo>
                  <a:lnTo>
                    <a:pt x="5633" y="262287"/>
                  </a:lnTo>
                  <a:lnTo>
                    <a:pt x="21682" y="307199"/>
                  </a:lnTo>
                  <a:lnTo>
                    <a:pt x="46866" y="346814"/>
                  </a:lnTo>
                  <a:lnTo>
                    <a:pt x="79905" y="379853"/>
                  </a:lnTo>
                  <a:lnTo>
                    <a:pt x="119520" y="405037"/>
                  </a:lnTo>
                  <a:lnTo>
                    <a:pt x="164432" y="421086"/>
                  </a:lnTo>
                  <a:lnTo>
                    <a:pt x="213359" y="426720"/>
                  </a:lnTo>
                  <a:lnTo>
                    <a:pt x="262287" y="421086"/>
                  </a:lnTo>
                  <a:lnTo>
                    <a:pt x="307199" y="405037"/>
                  </a:lnTo>
                  <a:lnTo>
                    <a:pt x="346814" y="379853"/>
                  </a:lnTo>
                  <a:lnTo>
                    <a:pt x="379853" y="346814"/>
                  </a:lnTo>
                  <a:lnTo>
                    <a:pt x="405037" y="307199"/>
                  </a:lnTo>
                  <a:lnTo>
                    <a:pt x="421086" y="262287"/>
                  </a:lnTo>
                  <a:lnTo>
                    <a:pt x="426720" y="213360"/>
                  </a:lnTo>
                  <a:lnTo>
                    <a:pt x="421086" y="164432"/>
                  </a:lnTo>
                  <a:lnTo>
                    <a:pt x="405037" y="119520"/>
                  </a:lnTo>
                  <a:lnTo>
                    <a:pt x="379853" y="79905"/>
                  </a:lnTo>
                  <a:lnTo>
                    <a:pt x="346814" y="46866"/>
                  </a:lnTo>
                  <a:lnTo>
                    <a:pt x="307199" y="21682"/>
                  </a:lnTo>
                  <a:lnTo>
                    <a:pt x="262287" y="5633"/>
                  </a:lnTo>
                  <a:lnTo>
                    <a:pt x="213359" y="0"/>
                  </a:lnTo>
                  <a:close/>
                </a:path>
              </a:pathLst>
            </a:custGeom>
            <a:solidFill>
              <a:srgbClr val="D01E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602089" y="3012694"/>
              <a:ext cx="182879" cy="288036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0148316" y="2755392"/>
              <a:ext cx="426720" cy="426720"/>
            </a:xfrm>
            <a:custGeom>
              <a:avLst/>
              <a:gdLst/>
              <a:ahLst/>
              <a:cxnLst/>
              <a:rect l="l" t="t" r="r" b="b"/>
              <a:pathLst>
                <a:path w="426720" h="426719">
                  <a:moveTo>
                    <a:pt x="213359" y="0"/>
                  </a:moveTo>
                  <a:lnTo>
                    <a:pt x="164432" y="5633"/>
                  </a:lnTo>
                  <a:lnTo>
                    <a:pt x="119520" y="21682"/>
                  </a:lnTo>
                  <a:lnTo>
                    <a:pt x="79905" y="46866"/>
                  </a:lnTo>
                  <a:lnTo>
                    <a:pt x="46866" y="79905"/>
                  </a:lnTo>
                  <a:lnTo>
                    <a:pt x="21682" y="119520"/>
                  </a:lnTo>
                  <a:lnTo>
                    <a:pt x="5633" y="164432"/>
                  </a:lnTo>
                  <a:lnTo>
                    <a:pt x="0" y="213360"/>
                  </a:lnTo>
                  <a:lnTo>
                    <a:pt x="5633" y="262287"/>
                  </a:lnTo>
                  <a:lnTo>
                    <a:pt x="21682" y="307199"/>
                  </a:lnTo>
                  <a:lnTo>
                    <a:pt x="46866" y="346814"/>
                  </a:lnTo>
                  <a:lnTo>
                    <a:pt x="79905" y="379853"/>
                  </a:lnTo>
                  <a:lnTo>
                    <a:pt x="119520" y="405037"/>
                  </a:lnTo>
                  <a:lnTo>
                    <a:pt x="164432" y="421086"/>
                  </a:lnTo>
                  <a:lnTo>
                    <a:pt x="213359" y="426720"/>
                  </a:lnTo>
                  <a:lnTo>
                    <a:pt x="262287" y="421086"/>
                  </a:lnTo>
                  <a:lnTo>
                    <a:pt x="307199" y="405037"/>
                  </a:lnTo>
                  <a:lnTo>
                    <a:pt x="346814" y="379853"/>
                  </a:lnTo>
                  <a:lnTo>
                    <a:pt x="379853" y="346814"/>
                  </a:lnTo>
                  <a:lnTo>
                    <a:pt x="405037" y="307199"/>
                  </a:lnTo>
                  <a:lnTo>
                    <a:pt x="421086" y="262287"/>
                  </a:lnTo>
                  <a:lnTo>
                    <a:pt x="426719" y="213360"/>
                  </a:lnTo>
                  <a:lnTo>
                    <a:pt x="421086" y="164432"/>
                  </a:lnTo>
                  <a:lnTo>
                    <a:pt x="405037" y="119520"/>
                  </a:lnTo>
                  <a:lnTo>
                    <a:pt x="379853" y="79905"/>
                  </a:lnTo>
                  <a:lnTo>
                    <a:pt x="346814" y="46866"/>
                  </a:lnTo>
                  <a:lnTo>
                    <a:pt x="307199" y="21682"/>
                  </a:lnTo>
                  <a:lnTo>
                    <a:pt x="262287" y="5633"/>
                  </a:lnTo>
                  <a:lnTo>
                    <a:pt x="213359" y="0"/>
                  </a:lnTo>
                  <a:close/>
                </a:path>
              </a:pathLst>
            </a:custGeom>
            <a:solidFill>
              <a:srgbClr val="D01E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0304399" y="2820619"/>
              <a:ext cx="268224" cy="288340"/>
            </a:xfrm>
            <a:prstGeom prst="rect">
              <a:avLst/>
            </a:prstGeom>
          </p:spPr>
        </p:pic>
      </p:grpSp>
      <p:pic>
        <p:nvPicPr>
          <p:cNvPr id="65" name="object 65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4738116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31480" y="2020823"/>
            <a:ext cx="2990087" cy="41498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2452" y="292303"/>
            <a:ext cx="3842385" cy="57485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44703" y="2155570"/>
            <a:ext cx="6074410" cy="561340"/>
            <a:chOff x="444703" y="2155570"/>
            <a:chExt cx="6074410" cy="56134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4703" y="2155570"/>
              <a:ext cx="2535301" cy="3200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39212" y="2155570"/>
              <a:ext cx="3679316" cy="3200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4703" y="2396058"/>
              <a:ext cx="4736338" cy="32034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9083929" y="5982309"/>
            <a:ext cx="835025" cy="320675"/>
            <a:chOff x="9083929" y="5982309"/>
            <a:chExt cx="835025" cy="320675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083929" y="5982309"/>
              <a:ext cx="286511" cy="3203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298813" y="5982309"/>
              <a:ext cx="619759" cy="320344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434644" y="1011936"/>
            <a:ext cx="11299190" cy="1051560"/>
            <a:chOff x="434644" y="1011936"/>
            <a:chExt cx="11299190" cy="1051560"/>
          </a:xfrm>
        </p:grpSpPr>
        <p:sp>
          <p:nvSpPr>
            <p:cNvPr id="15" name="object 15"/>
            <p:cNvSpPr/>
            <p:nvPr/>
          </p:nvSpPr>
          <p:spPr>
            <a:xfrm>
              <a:off x="8148828" y="1011936"/>
              <a:ext cx="3584575" cy="220979"/>
            </a:xfrm>
            <a:custGeom>
              <a:avLst/>
              <a:gdLst/>
              <a:ahLst/>
              <a:cxnLst/>
              <a:rect l="l" t="t" r="r" b="b"/>
              <a:pathLst>
                <a:path w="3584575" h="220980">
                  <a:moveTo>
                    <a:pt x="3584448" y="0"/>
                  </a:moveTo>
                  <a:lnTo>
                    <a:pt x="0" y="0"/>
                  </a:lnTo>
                  <a:lnTo>
                    <a:pt x="0" y="220979"/>
                  </a:lnTo>
                  <a:lnTo>
                    <a:pt x="3584448" y="220979"/>
                  </a:lnTo>
                  <a:lnTo>
                    <a:pt x="3584448" y="0"/>
                  </a:lnTo>
                  <a:close/>
                </a:path>
              </a:pathLst>
            </a:custGeom>
            <a:solidFill>
              <a:srgbClr val="1F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4644" y="1235710"/>
              <a:ext cx="7981950" cy="4465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4644" y="1616709"/>
              <a:ext cx="5079111" cy="4465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10504" y="1616709"/>
              <a:ext cx="1634235" cy="44653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63258" y="1616709"/>
              <a:ext cx="473201" cy="4465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78726" y="1616709"/>
              <a:ext cx="1331341" cy="4465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288781" y="1616709"/>
              <a:ext cx="414527" cy="446532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509625" y="3013278"/>
            <a:ext cx="5670550" cy="2206625"/>
            <a:chOff x="509625" y="3013278"/>
            <a:chExt cx="5670550" cy="2206625"/>
          </a:xfrm>
        </p:grpSpPr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9625" y="3013278"/>
              <a:ext cx="1391285" cy="25481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94383" y="3013278"/>
              <a:ext cx="205739" cy="25481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31542" y="3013278"/>
              <a:ext cx="204216" cy="2548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93086" y="3013278"/>
              <a:ext cx="3450971" cy="25481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9625" y="3257677"/>
              <a:ext cx="2094864" cy="25450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494152" y="3257677"/>
              <a:ext cx="535305" cy="25450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22396" y="3257677"/>
              <a:ext cx="3257423" cy="25450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9625" y="3501517"/>
              <a:ext cx="615315" cy="25450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9625" y="3745357"/>
              <a:ext cx="1391285" cy="25450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94383" y="3745357"/>
              <a:ext cx="262889" cy="25450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69642" y="3745357"/>
              <a:ext cx="204216" cy="25450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131186" y="3745357"/>
              <a:ext cx="3450971" cy="25450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9625" y="3989197"/>
              <a:ext cx="2094864" cy="25450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494152" y="3989197"/>
              <a:ext cx="493775" cy="25450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922396" y="3989197"/>
              <a:ext cx="2953130" cy="25450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625" y="4232732"/>
              <a:ext cx="3681095" cy="25481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9625" y="4477258"/>
              <a:ext cx="169164" cy="25450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22401" y="4477258"/>
              <a:ext cx="493776" cy="25450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50645" y="4477258"/>
              <a:ext cx="975360" cy="25450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9625" y="4721098"/>
              <a:ext cx="3226562" cy="25450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09625" y="4964938"/>
              <a:ext cx="5089144" cy="254507"/>
            </a:xfrm>
            <a:prstGeom prst="rect">
              <a:avLst/>
            </a:prstGeom>
          </p:spPr>
        </p:pic>
      </p:grpSp>
      <p:pic>
        <p:nvPicPr>
          <p:cNvPr id="44" name="object 44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4738116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96656" y="1516380"/>
            <a:ext cx="2776728" cy="426872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22452" y="292303"/>
            <a:ext cx="5648960" cy="575310"/>
            <a:chOff x="422452" y="292303"/>
            <a:chExt cx="5648960" cy="57531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2452" y="292303"/>
              <a:ext cx="3244595" cy="5748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7443" y="292303"/>
              <a:ext cx="502920" cy="5748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68903" y="292303"/>
              <a:ext cx="2402331" cy="574852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428244" y="2154301"/>
            <a:ext cx="5036820" cy="802005"/>
            <a:chOff x="428244" y="2154301"/>
            <a:chExt cx="5036820" cy="80200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8244" y="2154301"/>
              <a:ext cx="2535301" cy="3200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22701" y="2154301"/>
              <a:ext cx="2642107" cy="3200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8244" y="2395093"/>
              <a:ext cx="4189476" cy="3200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8244" y="2635885"/>
              <a:ext cx="2186432" cy="32003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428244" y="1011936"/>
            <a:ext cx="11305540" cy="1062990"/>
            <a:chOff x="428244" y="1011936"/>
            <a:chExt cx="11305540" cy="1062990"/>
          </a:xfrm>
        </p:grpSpPr>
        <p:sp>
          <p:nvSpPr>
            <p:cNvPr id="17" name="object 17"/>
            <p:cNvSpPr/>
            <p:nvPr/>
          </p:nvSpPr>
          <p:spPr>
            <a:xfrm>
              <a:off x="8148827" y="1011936"/>
              <a:ext cx="3584575" cy="220979"/>
            </a:xfrm>
            <a:custGeom>
              <a:avLst/>
              <a:gdLst/>
              <a:ahLst/>
              <a:cxnLst/>
              <a:rect l="l" t="t" r="r" b="b"/>
              <a:pathLst>
                <a:path w="3584575" h="220980">
                  <a:moveTo>
                    <a:pt x="3584448" y="0"/>
                  </a:moveTo>
                  <a:lnTo>
                    <a:pt x="0" y="0"/>
                  </a:lnTo>
                  <a:lnTo>
                    <a:pt x="0" y="220979"/>
                  </a:lnTo>
                  <a:lnTo>
                    <a:pt x="3584448" y="220979"/>
                  </a:lnTo>
                  <a:lnTo>
                    <a:pt x="3584448" y="0"/>
                  </a:lnTo>
                  <a:close/>
                </a:path>
              </a:pathLst>
            </a:custGeom>
            <a:solidFill>
              <a:srgbClr val="1F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8244" y="1246886"/>
              <a:ext cx="7857490" cy="44653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8244" y="1627886"/>
              <a:ext cx="4735830" cy="4465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58207" y="1627886"/>
              <a:ext cx="1331722" cy="446532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505663" y="2514409"/>
            <a:ext cx="7666355" cy="3152140"/>
            <a:chOff x="505663" y="2514409"/>
            <a:chExt cx="7666355" cy="3152140"/>
          </a:xfrm>
        </p:grpSpPr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5663" y="3224479"/>
              <a:ext cx="1391666" cy="2563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90700" y="3226003"/>
              <a:ext cx="204215" cy="25481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50719" y="3226003"/>
              <a:ext cx="4671695" cy="2548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5663" y="3470402"/>
              <a:ext cx="874687" cy="25450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71016" y="3470402"/>
              <a:ext cx="535304" cy="25450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99260" y="3470402"/>
              <a:ext cx="3587115" cy="25450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5663" y="3714241"/>
              <a:ext cx="169164" cy="25450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18439" y="3714241"/>
              <a:ext cx="494182" cy="25450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46988" y="3714241"/>
              <a:ext cx="975360" cy="25450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5663" y="3958082"/>
              <a:ext cx="3226943" cy="25450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05663" y="4200398"/>
              <a:ext cx="5089525" cy="25603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5663" y="4444238"/>
              <a:ext cx="344423" cy="25603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34263" y="4445761"/>
              <a:ext cx="1295400" cy="25450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21763" y="4445761"/>
              <a:ext cx="535305" cy="25450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350008" y="4445761"/>
              <a:ext cx="2803906" cy="25450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5663" y="4689982"/>
              <a:ext cx="3657600" cy="25450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058666" y="4689982"/>
              <a:ext cx="1296797" cy="25450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5663" y="4933823"/>
              <a:ext cx="606958" cy="25450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46988" y="4933823"/>
              <a:ext cx="4834890" cy="25450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772023" y="4933823"/>
              <a:ext cx="636524" cy="25450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05663" y="5177663"/>
              <a:ext cx="1297178" cy="254508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633972" y="2519172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39">
                  <a:moveTo>
                    <a:pt x="731520" y="0"/>
                  </a:moveTo>
                  <a:lnTo>
                    <a:pt x="683424" y="1556"/>
                  </a:lnTo>
                  <a:lnTo>
                    <a:pt x="636159" y="6160"/>
                  </a:lnTo>
                  <a:lnTo>
                    <a:pt x="589821" y="13715"/>
                  </a:lnTo>
                  <a:lnTo>
                    <a:pt x="544506" y="24126"/>
                  </a:lnTo>
                  <a:lnTo>
                    <a:pt x="500310" y="37295"/>
                  </a:lnTo>
                  <a:lnTo>
                    <a:pt x="457331" y="53126"/>
                  </a:lnTo>
                  <a:lnTo>
                    <a:pt x="415664" y="71524"/>
                  </a:lnTo>
                  <a:lnTo>
                    <a:pt x="375406" y="92390"/>
                  </a:lnTo>
                  <a:lnTo>
                    <a:pt x="336653" y="115630"/>
                  </a:lnTo>
                  <a:lnTo>
                    <a:pt x="299502" y="141146"/>
                  </a:lnTo>
                  <a:lnTo>
                    <a:pt x="264049" y="168843"/>
                  </a:lnTo>
                  <a:lnTo>
                    <a:pt x="230391" y="198623"/>
                  </a:lnTo>
                  <a:lnTo>
                    <a:pt x="198623" y="230391"/>
                  </a:lnTo>
                  <a:lnTo>
                    <a:pt x="168843" y="264049"/>
                  </a:lnTo>
                  <a:lnTo>
                    <a:pt x="141146" y="299502"/>
                  </a:lnTo>
                  <a:lnTo>
                    <a:pt x="115630" y="336653"/>
                  </a:lnTo>
                  <a:lnTo>
                    <a:pt x="92390" y="375406"/>
                  </a:lnTo>
                  <a:lnTo>
                    <a:pt x="71524" y="415664"/>
                  </a:lnTo>
                  <a:lnTo>
                    <a:pt x="53126" y="457331"/>
                  </a:lnTo>
                  <a:lnTo>
                    <a:pt x="37295" y="500310"/>
                  </a:lnTo>
                  <a:lnTo>
                    <a:pt x="24126" y="544506"/>
                  </a:lnTo>
                  <a:lnTo>
                    <a:pt x="13715" y="589821"/>
                  </a:lnTo>
                  <a:lnTo>
                    <a:pt x="6160" y="636159"/>
                  </a:lnTo>
                  <a:lnTo>
                    <a:pt x="1556" y="683424"/>
                  </a:lnTo>
                  <a:lnTo>
                    <a:pt x="0" y="731519"/>
                  </a:lnTo>
                  <a:lnTo>
                    <a:pt x="1556" y="779615"/>
                  </a:lnTo>
                  <a:lnTo>
                    <a:pt x="6160" y="826880"/>
                  </a:lnTo>
                  <a:lnTo>
                    <a:pt x="13715" y="873218"/>
                  </a:lnTo>
                  <a:lnTo>
                    <a:pt x="24126" y="918533"/>
                  </a:lnTo>
                  <a:lnTo>
                    <a:pt x="37295" y="962729"/>
                  </a:lnTo>
                  <a:lnTo>
                    <a:pt x="53126" y="1005708"/>
                  </a:lnTo>
                  <a:lnTo>
                    <a:pt x="71524" y="1047375"/>
                  </a:lnTo>
                  <a:lnTo>
                    <a:pt x="92390" y="1087633"/>
                  </a:lnTo>
                  <a:lnTo>
                    <a:pt x="115630" y="1126386"/>
                  </a:lnTo>
                  <a:lnTo>
                    <a:pt x="141146" y="1163537"/>
                  </a:lnTo>
                  <a:lnTo>
                    <a:pt x="168843" y="1198990"/>
                  </a:lnTo>
                  <a:lnTo>
                    <a:pt x="198623" y="1232648"/>
                  </a:lnTo>
                  <a:lnTo>
                    <a:pt x="230391" y="1264416"/>
                  </a:lnTo>
                  <a:lnTo>
                    <a:pt x="264049" y="1294196"/>
                  </a:lnTo>
                  <a:lnTo>
                    <a:pt x="299502" y="1321893"/>
                  </a:lnTo>
                  <a:lnTo>
                    <a:pt x="336653" y="1347409"/>
                  </a:lnTo>
                  <a:lnTo>
                    <a:pt x="375406" y="1370649"/>
                  </a:lnTo>
                  <a:lnTo>
                    <a:pt x="415664" y="1391515"/>
                  </a:lnTo>
                  <a:lnTo>
                    <a:pt x="457331" y="1409913"/>
                  </a:lnTo>
                  <a:lnTo>
                    <a:pt x="500310" y="1425744"/>
                  </a:lnTo>
                  <a:lnTo>
                    <a:pt x="544506" y="1438913"/>
                  </a:lnTo>
                  <a:lnTo>
                    <a:pt x="589821" y="1449324"/>
                  </a:lnTo>
                  <a:lnTo>
                    <a:pt x="636159" y="1456879"/>
                  </a:lnTo>
                  <a:lnTo>
                    <a:pt x="683424" y="1461483"/>
                  </a:lnTo>
                  <a:lnTo>
                    <a:pt x="731520" y="1463039"/>
                  </a:lnTo>
                  <a:lnTo>
                    <a:pt x="779615" y="1461483"/>
                  </a:lnTo>
                  <a:lnTo>
                    <a:pt x="826880" y="1456879"/>
                  </a:lnTo>
                  <a:lnTo>
                    <a:pt x="873218" y="1449324"/>
                  </a:lnTo>
                  <a:lnTo>
                    <a:pt x="918533" y="1438913"/>
                  </a:lnTo>
                  <a:lnTo>
                    <a:pt x="962729" y="1425744"/>
                  </a:lnTo>
                  <a:lnTo>
                    <a:pt x="1005708" y="1409913"/>
                  </a:lnTo>
                  <a:lnTo>
                    <a:pt x="1047375" y="1391515"/>
                  </a:lnTo>
                  <a:lnTo>
                    <a:pt x="1087633" y="1370649"/>
                  </a:lnTo>
                  <a:lnTo>
                    <a:pt x="1126386" y="1347409"/>
                  </a:lnTo>
                  <a:lnTo>
                    <a:pt x="1163537" y="1321893"/>
                  </a:lnTo>
                  <a:lnTo>
                    <a:pt x="1198990" y="1294196"/>
                  </a:lnTo>
                  <a:lnTo>
                    <a:pt x="1232648" y="1264416"/>
                  </a:lnTo>
                  <a:lnTo>
                    <a:pt x="1264416" y="1232648"/>
                  </a:lnTo>
                  <a:lnTo>
                    <a:pt x="1294196" y="1198990"/>
                  </a:lnTo>
                  <a:lnTo>
                    <a:pt x="1321893" y="1163537"/>
                  </a:lnTo>
                  <a:lnTo>
                    <a:pt x="1347409" y="1126386"/>
                  </a:lnTo>
                  <a:lnTo>
                    <a:pt x="1370649" y="1087633"/>
                  </a:lnTo>
                  <a:lnTo>
                    <a:pt x="1391515" y="1047375"/>
                  </a:lnTo>
                  <a:lnTo>
                    <a:pt x="1409913" y="1005708"/>
                  </a:lnTo>
                  <a:lnTo>
                    <a:pt x="1425744" y="962729"/>
                  </a:lnTo>
                  <a:lnTo>
                    <a:pt x="1438913" y="918533"/>
                  </a:lnTo>
                  <a:lnTo>
                    <a:pt x="1449324" y="873218"/>
                  </a:lnTo>
                  <a:lnTo>
                    <a:pt x="1456879" y="826880"/>
                  </a:lnTo>
                  <a:lnTo>
                    <a:pt x="1461483" y="779615"/>
                  </a:lnTo>
                  <a:lnTo>
                    <a:pt x="1463039" y="731519"/>
                  </a:lnTo>
                  <a:lnTo>
                    <a:pt x="1461483" y="683424"/>
                  </a:lnTo>
                  <a:lnTo>
                    <a:pt x="1456879" y="636159"/>
                  </a:lnTo>
                  <a:lnTo>
                    <a:pt x="1449324" y="589821"/>
                  </a:lnTo>
                  <a:lnTo>
                    <a:pt x="1438913" y="544506"/>
                  </a:lnTo>
                  <a:lnTo>
                    <a:pt x="1425744" y="500310"/>
                  </a:lnTo>
                  <a:lnTo>
                    <a:pt x="1409913" y="457331"/>
                  </a:lnTo>
                  <a:lnTo>
                    <a:pt x="1391515" y="415664"/>
                  </a:lnTo>
                  <a:lnTo>
                    <a:pt x="1370649" y="375406"/>
                  </a:lnTo>
                  <a:lnTo>
                    <a:pt x="1347409" y="336653"/>
                  </a:lnTo>
                  <a:lnTo>
                    <a:pt x="1321893" y="299502"/>
                  </a:lnTo>
                  <a:lnTo>
                    <a:pt x="1294196" y="264049"/>
                  </a:lnTo>
                  <a:lnTo>
                    <a:pt x="1264416" y="230391"/>
                  </a:lnTo>
                  <a:lnTo>
                    <a:pt x="1232648" y="198623"/>
                  </a:lnTo>
                  <a:lnTo>
                    <a:pt x="1198990" y="168843"/>
                  </a:lnTo>
                  <a:lnTo>
                    <a:pt x="1163537" y="141146"/>
                  </a:lnTo>
                  <a:lnTo>
                    <a:pt x="1126386" y="115630"/>
                  </a:lnTo>
                  <a:lnTo>
                    <a:pt x="1087633" y="92390"/>
                  </a:lnTo>
                  <a:lnTo>
                    <a:pt x="1047375" y="71524"/>
                  </a:lnTo>
                  <a:lnTo>
                    <a:pt x="1005708" y="53126"/>
                  </a:lnTo>
                  <a:lnTo>
                    <a:pt x="962729" y="37295"/>
                  </a:lnTo>
                  <a:lnTo>
                    <a:pt x="918533" y="24126"/>
                  </a:lnTo>
                  <a:lnTo>
                    <a:pt x="873218" y="13715"/>
                  </a:lnTo>
                  <a:lnTo>
                    <a:pt x="826880" y="6160"/>
                  </a:lnTo>
                  <a:lnTo>
                    <a:pt x="779615" y="1556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2525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633972" y="2519172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39">
                  <a:moveTo>
                    <a:pt x="0" y="731519"/>
                  </a:moveTo>
                  <a:lnTo>
                    <a:pt x="1556" y="683424"/>
                  </a:lnTo>
                  <a:lnTo>
                    <a:pt x="6160" y="636159"/>
                  </a:lnTo>
                  <a:lnTo>
                    <a:pt x="13715" y="589821"/>
                  </a:lnTo>
                  <a:lnTo>
                    <a:pt x="24126" y="544506"/>
                  </a:lnTo>
                  <a:lnTo>
                    <a:pt x="37295" y="500310"/>
                  </a:lnTo>
                  <a:lnTo>
                    <a:pt x="53126" y="457331"/>
                  </a:lnTo>
                  <a:lnTo>
                    <a:pt x="71524" y="415664"/>
                  </a:lnTo>
                  <a:lnTo>
                    <a:pt x="92390" y="375406"/>
                  </a:lnTo>
                  <a:lnTo>
                    <a:pt x="115630" y="336653"/>
                  </a:lnTo>
                  <a:lnTo>
                    <a:pt x="141146" y="299502"/>
                  </a:lnTo>
                  <a:lnTo>
                    <a:pt x="168843" y="264049"/>
                  </a:lnTo>
                  <a:lnTo>
                    <a:pt x="198623" y="230391"/>
                  </a:lnTo>
                  <a:lnTo>
                    <a:pt x="230391" y="198623"/>
                  </a:lnTo>
                  <a:lnTo>
                    <a:pt x="264049" y="168843"/>
                  </a:lnTo>
                  <a:lnTo>
                    <a:pt x="299502" y="141146"/>
                  </a:lnTo>
                  <a:lnTo>
                    <a:pt x="336653" y="115630"/>
                  </a:lnTo>
                  <a:lnTo>
                    <a:pt x="375406" y="92390"/>
                  </a:lnTo>
                  <a:lnTo>
                    <a:pt x="415664" y="71524"/>
                  </a:lnTo>
                  <a:lnTo>
                    <a:pt x="457331" y="53126"/>
                  </a:lnTo>
                  <a:lnTo>
                    <a:pt x="500310" y="37295"/>
                  </a:lnTo>
                  <a:lnTo>
                    <a:pt x="544506" y="24126"/>
                  </a:lnTo>
                  <a:lnTo>
                    <a:pt x="589821" y="13715"/>
                  </a:lnTo>
                  <a:lnTo>
                    <a:pt x="636159" y="6160"/>
                  </a:lnTo>
                  <a:lnTo>
                    <a:pt x="683424" y="1556"/>
                  </a:lnTo>
                  <a:lnTo>
                    <a:pt x="731520" y="0"/>
                  </a:lnTo>
                  <a:lnTo>
                    <a:pt x="779615" y="1556"/>
                  </a:lnTo>
                  <a:lnTo>
                    <a:pt x="826880" y="6160"/>
                  </a:lnTo>
                  <a:lnTo>
                    <a:pt x="873218" y="13715"/>
                  </a:lnTo>
                  <a:lnTo>
                    <a:pt x="918533" y="24126"/>
                  </a:lnTo>
                  <a:lnTo>
                    <a:pt x="962729" y="37295"/>
                  </a:lnTo>
                  <a:lnTo>
                    <a:pt x="1005708" y="53126"/>
                  </a:lnTo>
                  <a:lnTo>
                    <a:pt x="1047375" y="71524"/>
                  </a:lnTo>
                  <a:lnTo>
                    <a:pt x="1087633" y="92390"/>
                  </a:lnTo>
                  <a:lnTo>
                    <a:pt x="1126386" y="115630"/>
                  </a:lnTo>
                  <a:lnTo>
                    <a:pt x="1163537" y="141146"/>
                  </a:lnTo>
                  <a:lnTo>
                    <a:pt x="1198990" y="168843"/>
                  </a:lnTo>
                  <a:lnTo>
                    <a:pt x="1232648" y="198623"/>
                  </a:lnTo>
                  <a:lnTo>
                    <a:pt x="1264416" y="230391"/>
                  </a:lnTo>
                  <a:lnTo>
                    <a:pt x="1294196" y="264049"/>
                  </a:lnTo>
                  <a:lnTo>
                    <a:pt x="1321893" y="299502"/>
                  </a:lnTo>
                  <a:lnTo>
                    <a:pt x="1347409" y="336653"/>
                  </a:lnTo>
                  <a:lnTo>
                    <a:pt x="1370649" y="375406"/>
                  </a:lnTo>
                  <a:lnTo>
                    <a:pt x="1391515" y="415664"/>
                  </a:lnTo>
                  <a:lnTo>
                    <a:pt x="1409913" y="457331"/>
                  </a:lnTo>
                  <a:lnTo>
                    <a:pt x="1425744" y="500310"/>
                  </a:lnTo>
                  <a:lnTo>
                    <a:pt x="1438913" y="544506"/>
                  </a:lnTo>
                  <a:lnTo>
                    <a:pt x="1449324" y="589821"/>
                  </a:lnTo>
                  <a:lnTo>
                    <a:pt x="1456879" y="636159"/>
                  </a:lnTo>
                  <a:lnTo>
                    <a:pt x="1461483" y="683424"/>
                  </a:lnTo>
                  <a:lnTo>
                    <a:pt x="1463039" y="731519"/>
                  </a:lnTo>
                  <a:lnTo>
                    <a:pt x="1461483" y="779615"/>
                  </a:lnTo>
                  <a:lnTo>
                    <a:pt x="1456879" y="826880"/>
                  </a:lnTo>
                  <a:lnTo>
                    <a:pt x="1449324" y="873218"/>
                  </a:lnTo>
                  <a:lnTo>
                    <a:pt x="1438913" y="918533"/>
                  </a:lnTo>
                  <a:lnTo>
                    <a:pt x="1425744" y="962729"/>
                  </a:lnTo>
                  <a:lnTo>
                    <a:pt x="1409913" y="1005708"/>
                  </a:lnTo>
                  <a:lnTo>
                    <a:pt x="1391515" y="1047375"/>
                  </a:lnTo>
                  <a:lnTo>
                    <a:pt x="1370649" y="1087633"/>
                  </a:lnTo>
                  <a:lnTo>
                    <a:pt x="1347409" y="1126386"/>
                  </a:lnTo>
                  <a:lnTo>
                    <a:pt x="1321893" y="1163537"/>
                  </a:lnTo>
                  <a:lnTo>
                    <a:pt x="1294196" y="1198990"/>
                  </a:lnTo>
                  <a:lnTo>
                    <a:pt x="1264416" y="1232648"/>
                  </a:lnTo>
                  <a:lnTo>
                    <a:pt x="1232648" y="1264416"/>
                  </a:lnTo>
                  <a:lnTo>
                    <a:pt x="1198990" y="1294196"/>
                  </a:lnTo>
                  <a:lnTo>
                    <a:pt x="1163537" y="1321893"/>
                  </a:lnTo>
                  <a:lnTo>
                    <a:pt x="1126386" y="1347409"/>
                  </a:lnTo>
                  <a:lnTo>
                    <a:pt x="1087633" y="1370649"/>
                  </a:lnTo>
                  <a:lnTo>
                    <a:pt x="1047375" y="1391515"/>
                  </a:lnTo>
                  <a:lnTo>
                    <a:pt x="1005708" y="1409913"/>
                  </a:lnTo>
                  <a:lnTo>
                    <a:pt x="962729" y="1425744"/>
                  </a:lnTo>
                  <a:lnTo>
                    <a:pt x="918533" y="1438913"/>
                  </a:lnTo>
                  <a:lnTo>
                    <a:pt x="873218" y="1449324"/>
                  </a:lnTo>
                  <a:lnTo>
                    <a:pt x="826880" y="1456879"/>
                  </a:lnTo>
                  <a:lnTo>
                    <a:pt x="779615" y="1461483"/>
                  </a:lnTo>
                  <a:lnTo>
                    <a:pt x="731520" y="1463039"/>
                  </a:lnTo>
                  <a:lnTo>
                    <a:pt x="683424" y="1461483"/>
                  </a:lnTo>
                  <a:lnTo>
                    <a:pt x="636159" y="1456879"/>
                  </a:lnTo>
                  <a:lnTo>
                    <a:pt x="589821" y="1449324"/>
                  </a:lnTo>
                  <a:lnTo>
                    <a:pt x="544506" y="1438913"/>
                  </a:lnTo>
                  <a:lnTo>
                    <a:pt x="500310" y="1425744"/>
                  </a:lnTo>
                  <a:lnTo>
                    <a:pt x="457331" y="1409913"/>
                  </a:lnTo>
                  <a:lnTo>
                    <a:pt x="415664" y="1391515"/>
                  </a:lnTo>
                  <a:lnTo>
                    <a:pt x="375406" y="1370649"/>
                  </a:lnTo>
                  <a:lnTo>
                    <a:pt x="336653" y="1347409"/>
                  </a:lnTo>
                  <a:lnTo>
                    <a:pt x="299502" y="1321893"/>
                  </a:lnTo>
                  <a:lnTo>
                    <a:pt x="264049" y="1294196"/>
                  </a:lnTo>
                  <a:lnTo>
                    <a:pt x="230391" y="1264416"/>
                  </a:lnTo>
                  <a:lnTo>
                    <a:pt x="198623" y="1232648"/>
                  </a:lnTo>
                  <a:lnTo>
                    <a:pt x="168843" y="1198990"/>
                  </a:lnTo>
                  <a:lnTo>
                    <a:pt x="141146" y="1163537"/>
                  </a:lnTo>
                  <a:lnTo>
                    <a:pt x="115630" y="1126386"/>
                  </a:lnTo>
                  <a:lnTo>
                    <a:pt x="92390" y="1087633"/>
                  </a:lnTo>
                  <a:lnTo>
                    <a:pt x="71524" y="1047375"/>
                  </a:lnTo>
                  <a:lnTo>
                    <a:pt x="53126" y="1005708"/>
                  </a:lnTo>
                  <a:lnTo>
                    <a:pt x="37295" y="962729"/>
                  </a:lnTo>
                  <a:lnTo>
                    <a:pt x="24126" y="918533"/>
                  </a:lnTo>
                  <a:lnTo>
                    <a:pt x="13715" y="873218"/>
                  </a:lnTo>
                  <a:lnTo>
                    <a:pt x="6160" y="826880"/>
                  </a:lnTo>
                  <a:lnTo>
                    <a:pt x="1556" y="779615"/>
                  </a:lnTo>
                  <a:lnTo>
                    <a:pt x="0" y="731519"/>
                  </a:lnTo>
                  <a:close/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813804" y="3105912"/>
              <a:ext cx="1104900" cy="23317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6704075" y="419862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39">
                  <a:moveTo>
                    <a:pt x="731520" y="0"/>
                  </a:moveTo>
                  <a:lnTo>
                    <a:pt x="683424" y="1556"/>
                  </a:lnTo>
                  <a:lnTo>
                    <a:pt x="636159" y="6160"/>
                  </a:lnTo>
                  <a:lnTo>
                    <a:pt x="589821" y="13715"/>
                  </a:lnTo>
                  <a:lnTo>
                    <a:pt x="544506" y="24126"/>
                  </a:lnTo>
                  <a:lnTo>
                    <a:pt x="500310" y="37295"/>
                  </a:lnTo>
                  <a:lnTo>
                    <a:pt x="457331" y="53126"/>
                  </a:lnTo>
                  <a:lnTo>
                    <a:pt x="415664" y="71524"/>
                  </a:lnTo>
                  <a:lnTo>
                    <a:pt x="375406" y="92390"/>
                  </a:lnTo>
                  <a:lnTo>
                    <a:pt x="336653" y="115630"/>
                  </a:lnTo>
                  <a:lnTo>
                    <a:pt x="299502" y="141146"/>
                  </a:lnTo>
                  <a:lnTo>
                    <a:pt x="264049" y="168843"/>
                  </a:lnTo>
                  <a:lnTo>
                    <a:pt x="230391" y="198623"/>
                  </a:lnTo>
                  <a:lnTo>
                    <a:pt x="198623" y="230391"/>
                  </a:lnTo>
                  <a:lnTo>
                    <a:pt x="168843" y="264049"/>
                  </a:lnTo>
                  <a:lnTo>
                    <a:pt x="141146" y="299502"/>
                  </a:lnTo>
                  <a:lnTo>
                    <a:pt x="115630" y="336653"/>
                  </a:lnTo>
                  <a:lnTo>
                    <a:pt x="92390" y="375406"/>
                  </a:lnTo>
                  <a:lnTo>
                    <a:pt x="71524" y="415664"/>
                  </a:lnTo>
                  <a:lnTo>
                    <a:pt x="53126" y="457331"/>
                  </a:lnTo>
                  <a:lnTo>
                    <a:pt x="37295" y="500310"/>
                  </a:lnTo>
                  <a:lnTo>
                    <a:pt x="24126" y="544506"/>
                  </a:lnTo>
                  <a:lnTo>
                    <a:pt x="13715" y="589821"/>
                  </a:lnTo>
                  <a:lnTo>
                    <a:pt x="6160" y="636159"/>
                  </a:lnTo>
                  <a:lnTo>
                    <a:pt x="1556" y="683424"/>
                  </a:lnTo>
                  <a:lnTo>
                    <a:pt x="0" y="731519"/>
                  </a:lnTo>
                  <a:lnTo>
                    <a:pt x="1556" y="779615"/>
                  </a:lnTo>
                  <a:lnTo>
                    <a:pt x="6160" y="826880"/>
                  </a:lnTo>
                  <a:lnTo>
                    <a:pt x="13715" y="873218"/>
                  </a:lnTo>
                  <a:lnTo>
                    <a:pt x="24126" y="918533"/>
                  </a:lnTo>
                  <a:lnTo>
                    <a:pt x="37295" y="962729"/>
                  </a:lnTo>
                  <a:lnTo>
                    <a:pt x="53126" y="1005708"/>
                  </a:lnTo>
                  <a:lnTo>
                    <a:pt x="71524" y="1047375"/>
                  </a:lnTo>
                  <a:lnTo>
                    <a:pt x="92390" y="1087633"/>
                  </a:lnTo>
                  <a:lnTo>
                    <a:pt x="115630" y="1126386"/>
                  </a:lnTo>
                  <a:lnTo>
                    <a:pt x="141146" y="1163537"/>
                  </a:lnTo>
                  <a:lnTo>
                    <a:pt x="168843" y="1198990"/>
                  </a:lnTo>
                  <a:lnTo>
                    <a:pt x="198623" y="1232648"/>
                  </a:lnTo>
                  <a:lnTo>
                    <a:pt x="230391" y="1264416"/>
                  </a:lnTo>
                  <a:lnTo>
                    <a:pt x="264049" y="1294196"/>
                  </a:lnTo>
                  <a:lnTo>
                    <a:pt x="299502" y="1321893"/>
                  </a:lnTo>
                  <a:lnTo>
                    <a:pt x="336653" y="1347409"/>
                  </a:lnTo>
                  <a:lnTo>
                    <a:pt x="375406" y="1370649"/>
                  </a:lnTo>
                  <a:lnTo>
                    <a:pt x="415664" y="1391515"/>
                  </a:lnTo>
                  <a:lnTo>
                    <a:pt x="457331" y="1409913"/>
                  </a:lnTo>
                  <a:lnTo>
                    <a:pt x="500310" y="1425744"/>
                  </a:lnTo>
                  <a:lnTo>
                    <a:pt x="544506" y="1438913"/>
                  </a:lnTo>
                  <a:lnTo>
                    <a:pt x="589821" y="1449324"/>
                  </a:lnTo>
                  <a:lnTo>
                    <a:pt x="636159" y="1456879"/>
                  </a:lnTo>
                  <a:lnTo>
                    <a:pt x="683424" y="1461483"/>
                  </a:lnTo>
                  <a:lnTo>
                    <a:pt x="731520" y="1463039"/>
                  </a:lnTo>
                  <a:lnTo>
                    <a:pt x="779615" y="1461483"/>
                  </a:lnTo>
                  <a:lnTo>
                    <a:pt x="826880" y="1456879"/>
                  </a:lnTo>
                  <a:lnTo>
                    <a:pt x="873218" y="1449324"/>
                  </a:lnTo>
                  <a:lnTo>
                    <a:pt x="918533" y="1438913"/>
                  </a:lnTo>
                  <a:lnTo>
                    <a:pt x="962729" y="1425744"/>
                  </a:lnTo>
                  <a:lnTo>
                    <a:pt x="1005708" y="1409913"/>
                  </a:lnTo>
                  <a:lnTo>
                    <a:pt x="1047375" y="1391515"/>
                  </a:lnTo>
                  <a:lnTo>
                    <a:pt x="1087633" y="1370649"/>
                  </a:lnTo>
                  <a:lnTo>
                    <a:pt x="1126386" y="1347409"/>
                  </a:lnTo>
                  <a:lnTo>
                    <a:pt x="1163537" y="1321893"/>
                  </a:lnTo>
                  <a:lnTo>
                    <a:pt x="1198990" y="1294196"/>
                  </a:lnTo>
                  <a:lnTo>
                    <a:pt x="1232648" y="1264416"/>
                  </a:lnTo>
                  <a:lnTo>
                    <a:pt x="1264416" y="1232648"/>
                  </a:lnTo>
                  <a:lnTo>
                    <a:pt x="1294196" y="1198990"/>
                  </a:lnTo>
                  <a:lnTo>
                    <a:pt x="1321893" y="1163537"/>
                  </a:lnTo>
                  <a:lnTo>
                    <a:pt x="1347409" y="1126386"/>
                  </a:lnTo>
                  <a:lnTo>
                    <a:pt x="1370649" y="1087633"/>
                  </a:lnTo>
                  <a:lnTo>
                    <a:pt x="1391515" y="1047375"/>
                  </a:lnTo>
                  <a:lnTo>
                    <a:pt x="1409913" y="1005708"/>
                  </a:lnTo>
                  <a:lnTo>
                    <a:pt x="1425744" y="962729"/>
                  </a:lnTo>
                  <a:lnTo>
                    <a:pt x="1438913" y="918533"/>
                  </a:lnTo>
                  <a:lnTo>
                    <a:pt x="1449324" y="873218"/>
                  </a:lnTo>
                  <a:lnTo>
                    <a:pt x="1456879" y="826880"/>
                  </a:lnTo>
                  <a:lnTo>
                    <a:pt x="1461483" y="779615"/>
                  </a:lnTo>
                  <a:lnTo>
                    <a:pt x="1463040" y="731519"/>
                  </a:lnTo>
                  <a:lnTo>
                    <a:pt x="1461483" y="683424"/>
                  </a:lnTo>
                  <a:lnTo>
                    <a:pt x="1456879" y="636159"/>
                  </a:lnTo>
                  <a:lnTo>
                    <a:pt x="1449324" y="589821"/>
                  </a:lnTo>
                  <a:lnTo>
                    <a:pt x="1438913" y="544506"/>
                  </a:lnTo>
                  <a:lnTo>
                    <a:pt x="1425744" y="500310"/>
                  </a:lnTo>
                  <a:lnTo>
                    <a:pt x="1409913" y="457331"/>
                  </a:lnTo>
                  <a:lnTo>
                    <a:pt x="1391515" y="415664"/>
                  </a:lnTo>
                  <a:lnTo>
                    <a:pt x="1370649" y="375406"/>
                  </a:lnTo>
                  <a:lnTo>
                    <a:pt x="1347409" y="336653"/>
                  </a:lnTo>
                  <a:lnTo>
                    <a:pt x="1321893" y="299502"/>
                  </a:lnTo>
                  <a:lnTo>
                    <a:pt x="1294196" y="264049"/>
                  </a:lnTo>
                  <a:lnTo>
                    <a:pt x="1264416" y="230391"/>
                  </a:lnTo>
                  <a:lnTo>
                    <a:pt x="1232648" y="198623"/>
                  </a:lnTo>
                  <a:lnTo>
                    <a:pt x="1198990" y="168843"/>
                  </a:lnTo>
                  <a:lnTo>
                    <a:pt x="1163537" y="141146"/>
                  </a:lnTo>
                  <a:lnTo>
                    <a:pt x="1126386" y="115630"/>
                  </a:lnTo>
                  <a:lnTo>
                    <a:pt x="1087633" y="92390"/>
                  </a:lnTo>
                  <a:lnTo>
                    <a:pt x="1047375" y="71524"/>
                  </a:lnTo>
                  <a:lnTo>
                    <a:pt x="1005708" y="53126"/>
                  </a:lnTo>
                  <a:lnTo>
                    <a:pt x="962729" y="37295"/>
                  </a:lnTo>
                  <a:lnTo>
                    <a:pt x="918533" y="24126"/>
                  </a:lnTo>
                  <a:lnTo>
                    <a:pt x="873218" y="13715"/>
                  </a:lnTo>
                  <a:lnTo>
                    <a:pt x="826880" y="6160"/>
                  </a:lnTo>
                  <a:lnTo>
                    <a:pt x="779615" y="1556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2525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704075" y="419862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39">
                  <a:moveTo>
                    <a:pt x="0" y="731519"/>
                  </a:moveTo>
                  <a:lnTo>
                    <a:pt x="1556" y="683424"/>
                  </a:lnTo>
                  <a:lnTo>
                    <a:pt x="6160" y="636159"/>
                  </a:lnTo>
                  <a:lnTo>
                    <a:pt x="13715" y="589821"/>
                  </a:lnTo>
                  <a:lnTo>
                    <a:pt x="24126" y="544506"/>
                  </a:lnTo>
                  <a:lnTo>
                    <a:pt x="37295" y="500310"/>
                  </a:lnTo>
                  <a:lnTo>
                    <a:pt x="53126" y="457331"/>
                  </a:lnTo>
                  <a:lnTo>
                    <a:pt x="71524" y="415664"/>
                  </a:lnTo>
                  <a:lnTo>
                    <a:pt x="92390" y="375406"/>
                  </a:lnTo>
                  <a:lnTo>
                    <a:pt x="115630" y="336653"/>
                  </a:lnTo>
                  <a:lnTo>
                    <a:pt x="141146" y="299502"/>
                  </a:lnTo>
                  <a:lnTo>
                    <a:pt x="168843" y="264049"/>
                  </a:lnTo>
                  <a:lnTo>
                    <a:pt x="198623" y="230391"/>
                  </a:lnTo>
                  <a:lnTo>
                    <a:pt x="230391" y="198623"/>
                  </a:lnTo>
                  <a:lnTo>
                    <a:pt x="264049" y="168843"/>
                  </a:lnTo>
                  <a:lnTo>
                    <a:pt x="299502" y="141146"/>
                  </a:lnTo>
                  <a:lnTo>
                    <a:pt x="336653" y="115630"/>
                  </a:lnTo>
                  <a:lnTo>
                    <a:pt x="375406" y="92390"/>
                  </a:lnTo>
                  <a:lnTo>
                    <a:pt x="415664" y="71524"/>
                  </a:lnTo>
                  <a:lnTo>
                    <a:pt x="457331" y="53126"/>
                  </a:lnTo>
                  <a:lnTo>
                    <a:pt x="500310" y="37295"/>
                  </a:lnTo>
                  <a:lnTo>
                    <a:pt x="544506" y="24126"/>
                  </a:lnTo>
                  <a:lnTo>
                    <a:pt x="589821" y="13715"/>
                  </a:lnTo>
                  <a:lnTo>
                    <a:pt x="636159" y="6160"/>
                  </a:lnTo>
                  <a:lnTo>
                    <a:pt x="683424" y="1556"/>
                  </a:lnTo>
                  <a:lnTo>
                    <a:pt x="731520" y="0"/>
                  </a:lnTo>
                  <a:lnTo>
                    <a:pt x="779615" y="1556"/>
                  </a:lnTo>
                  <a:lnTo>
                    <a:pt x="826880" y="6160"/>
                  </a:lnTo>
                  <a:lnTo>
                    <a:pt x="873218" y="13715"/>
                  </a:lnTo>
                  <a:lnTo>
                    <a:pt x="918533" y="24126"/>
                  </a:lnTo>
                  <a:lnTo>
                    <a:pt x="962729" y="37295"/>
                  </a:lnTo>
                  <a:lnTo>
                    <a:pt x="1005708" y="53126"/>
                  </a:lnTo>
                  <a:lnTo>
                    <a:pt x="1047375" y="71524"/>
                  </a:lnTo>
                  <a:lnTo>
                    <a:pt x="1087633" y="92390"/>
                  </a:lnTo>
                  <a:lnTo>
                    <a:pt x="1126386" y="115630"/>
                  </a:lnTo>
                  <a:lnTo>
                    <a:pt x="1163537" y="141146"/>
                  </a:lnTo>
                  <a:lnTo>
                    <a:pt x="1198990" y="168843"/>
                  </a:lnTo>
                  <a:lnTo>
                    <a:pt x="1232648" y="198623"/>
                  </a:lnTo>
                  <a:lnTo>
                    <a:pt x="1264416" y="230391"/>
                  </a:lnTo>
                  <a:lnTo>
                    <a:pt x="1294196" y="264049"/>
                  </a:lnTo>
                  <a:lnTo>
                    <a:pt x="1321893" y="299502"/>
                  </a:lnTo>
                  <a:lnTo>
                    <a:pt x="1347409" y="336653"/>
                  </a:lnTo>
                  <a:lnTo>
                    <a:pt x="1370649" y="375406"/>
                  </a:lnTo>
                  <a:lnTo>
                    <a:pt x="1391515" y="415664"/>
                  </a:lnTo>
                  <a:lnTo>
                    <a:pt x="1409913" y="457331"/>
                  </a:lnTo>
                  <a:lnTo>
                    <a:pt x="1425744" y="500310"/>
                  </a:lnTo>
                  <a:lnTo>
                    <a:pt x="1438913" y="544506"/>
                  </a:lnTo>
                  <a:lnTo>
                    <a:pt x="1449324" y="589821"/>
                  </a:lnTo>
                  <a:lnTo>
                    <a:pt x="1456879" y="636159"/>
                  </a:lnTo>
                  <a:lnTo>
                    <a:pt x="1461483" y="683424"/>
                  </a:lnTo>
                  <a:lnTo>
                    <a:pt x="1463040" y="731519"/>
                  </a:lnTo>
                  <a:lnTo>
                    <a:pt x="1461483" y="779615"/>
                  </a:lnTo>
                  <a:lnTo>
                    <a:pt x="1456879" y="826880"/>
                  </a:lnTo>
                  <a:lnTo>
                    <a:pt x="1449324" y="873218"/>
                  </a:lnTo>
                  <a:lnTo>
                    <a:pt x="1438913" y="918533"/>
                  </a:lnTo>
                  <a:lnTo>
                    <a:pt x="1425744" y="962729"/>
                  </a:lnTo>
                  <a:lnTo>
                    <a:pt x="1409913" y="1005708"/>
                  </a:lnTo>
                  <a:lnTo>
                    <a:pt x="1391515" y="1047375"/>
                  </a:lnTo>
                  <a:lnTo>
                    <a:pt x="1370649" y="1087633"/>
                  </a:lnTo>
                  <a:lnTo>
                    <a:pt x="1347409" y="1126386"/>
                  </a:lnTo>
                  <a:lnTo>
                    <a:pt x="1321893" y="1163537"/>
                  </a:lnTo>
                  <a:lnTo>
                    <a:pt x="1294196" y="1198990"/>
                  </a:lnTo>
                  <a:lnTo>
                    <a:pt x="1264416" y="1232648"/>
                  </a:lnTo>
                  <a:lnTo>
                    <a:pt x="1232648" y="1264416"/>
                  </a:lnTo>
                  <a:lnTo>
                    <a:pt x="1198990" y="1294196"/>
                  </a:lnTo>
                  <a:lnTo>
                    <a:pt x="1163537" y="1321893"/>
                  </a:lnTo>
                  <a:lnTo>
                    <a:pt x="1126386" y="1347409"/>
                  </a:lnTo>
                  <a:lnTo>
                    <a:pt x="1087633" y="1370649"/>
                  </a:lnTo>
                  <a:lnTo>
                    <a:pt x="1047375" y="1391515"/>
                  </a:lnTo>
                  <a:lnTo>
                    <a:pt x="1005708" y="1409913"/>
                  </a:lnTo>
                  <a:lnTo>
                    <a:pt x="962729" y="1425744"/>
                  </a:lnTo>
                  <a:lnTo>
                    <a:pt x="918533" y="1438913"/>
                  </a:lnTo>
                  <a:lnTo>
                    <a:pt x="873218" y="1449324"/>
                  </a:lnTo>
                  <a:lnTo>
                    <a:pt x="826880" y="1456879"/>
                  </a:lnTo>
                  <a:lnTo>
                    <a:pt x="779615" y="1461483"/>
                  </a:lnTo>
                  <a:lnTo>
                    <a:pt x="731520" y="1463039"/>
                  </a:lnTo>
                  <a:lnTo>
                    <a:pt x="683424" y="1461483"/>
                  </a:lnTo>
                  <a:lnTo>
                    <a:pt x="636159" y="1456879"/>
                  </a:lnTo>
                  <a:lnTo>
                    <a:pt x="589821" y="1449324"/>
                  </a:lnTo>
                  <a:lnTo>
                    <a:pt x="544506" y="1438913"/>
                  </a:lnTo>
                  <a:lnTo>
                    <a:pt x="500310" y="1425744"/>
                  </a:lnTo>
                  <a:lnTo>
                    <a:pt x="457331" y="1409913"/>
                  </a:lnTo>
                  <a:lnTo>
                    <a:pt x="415664" y="1391515"/>
                  </a:lnTo>
                  <a:lnTo>
                    <a:pt x="375406" y="1370649"/>
                  </a:lnTo>
                  <a:lnTo>
                    <a:pt x="336653" y="1347409"/>
                  </a:lnTo>
                  <a:lnTo>
                    <a:pt x="299502" y="1321893"/>
                  </a:lnTo>
                  <a:lnTo>
                    <a:pt x="264049" y="1294196"/>
                  </a:lnTo>
                  <a:lnTo>
                    <a:pt x="230391" y="1264416"/>
                  </a:lnTo>
                  <a:lnTo>
                    <a:pt x="198623" y="1232648"/>
                  </a:lnTo>
                  <a:lnTo>
                    <a:pt x="168843" y="1198990"/>
                  </a:lnTo>
                  <a:lnTo>
                    <a:pt x="141146" y="1163537"/>
                  </a:lnTo>
                  <a:lnTo>
                    <a:pt x="115630" y="1126386"/>
                  </a:lnTo>
                  <a:lnTo>
                    <a:pt x="92390" y="1087633"/>
                  </a:lnTo>
                  <a:lnTo>
                    <a:pt x="71524" y="1047375"/>
                  </a:lnTo>
                  <a:lnTo>
                    <a:pt x="53126" y="1005708"/>
                  </a:lnTo>
                  <a:lnTo>
                    <a:pt x="37295" y="962729"/>
                  </a:lnTo>
                  <a:lnTo>
                    <a:pt x="24126" y="918533"/>
                  </a:lnTo>
                  <a:lnTo>
                    <a:pt x="13715" y="873218"/>
                  </a:lnTo>
                  <a:lnTo>
                    <a:pt x="6160" y="826880"/>
                  </a:lnTo>
                  <a:lnTo>
                    <a:pt x="1556" y="779615"/>
                  </a:lnTo>
                  <a:lnTo>
                    <a:pt x="0" y="731519"/>
                  </a:lnTo>
                  <a:close/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894575" y="4439411"/>
              <a:ext cx="1106424" cy="966216"/>
            </a:xfrm>
            <a:prstGeom prst="rect">
              <a:avLst/>
            </a:prstGeom>
          </p:spPr>
        </p:pic>
      </p:grpSp>
      <p:pic>
        <p:nvPicPr>
          <p:cNvPr id="50" name="object 50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1596" y="1235710"/>
            <a:ext cx="5020945" cy="996950"/>
            <a:chOff x="431596" y="1235710"/>
            <a:chExt cx="5020945" cy="996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596" y="1671574"/>
              <a:ext cx="3671951" cy="3200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1596" y="1912061"/>
              <a:ext cx="3939413" cy="3203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045" y="1235710"/>
              <a:ext cx="2329561" cy="4465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6449" y="1235710"/>
              <a:ext cx="2875788" cy="446532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9387648" y="2842370"/>
            <a:ext cx="1388110" cy="784860"/>
          </a:xfrm>
          <a:custGeom>
            <a:avLst/>
            <a:gdLst/>
            <a:ahLst/>
            <a:cxnLst/>
            <a:rect l="l" t="t" r="r" b="b"/>
            <a:pathLst>
              <a:path w="1388109" h="784860">
                <a:moveTo>
                  <a:pt x="78937" y="0"/>
                </a:moveTo>
                <a:lnTo>
                  <a:pt x="78937" y="784268"/>
                </a:lnTo>
                <a:lnTo>
                  <a:pt x="1388081" y="784268"/>
                </a:lnTo>
                <a:lnTo>
                  <a:pt x="1388081" y="0"/>
                </a:lnTo>
                <a:lnTo>
                  <a:pt x="78937" y="0"/>
                </a:lnTo>
              </a:path>
              <a:path w="1388109" h="784860">
                <a:moveTo>
                  <a:pt x="78937" y="379378"/>
                </a:moveTo>
                <a:lnTo>
                  <a:pt x="0" y="379378"/>
                </a:lnTo>
                <a:lnTo>
                  <a:pt x="0" y="483860"/>
                </a:lnTo>
                <a:lnTo>
                  <a:pt x="78937" y="483860"/>
                </a:lnTo>
              </a:path>
              <a:path w="1388109" h="784860">
                <a:moveTo>
                  <a:pt x="0" y="432651"/>
                </a:moveTo>
                <a:lnTo>
                  <a:pt x="78937" y="432651"/>
                </a:lnTo>
              </a:path>
              <a:path w="1388109" h="784860">
                <a:moveTo>
                  <a:pt x="78937" y="274991"/>
                </a:moveTo>
                <a:lnTo>
                  <a:pt x="0" y="274991"/>
                </a:lnTo>
                <a:lnTo>
                  <a:pt x="0" y="170509"/>
                </a:lnTo>
                <a:lnTo>
                  <a:pt x="78937" y="170509"/>
                </a:lnTo>
              </a:path>
              <a:path w="1388109" h="784860">
                <a:moveTo>
                  <a:pt x="78937" y="221624"/>
                </a:moveTo>
                <a:lnTo>
                  <a:pt x="0" y="221624"/>
                </a:lnTo>
              </a:path>
              <a:path w="1388109" h="784860">
                <a:moveTo>
                  <a:pt x="734590" y="654369"/>
                </a:moveTo>
                <a:lnTo>
                  <a:pt x="627836" y="575492"/>
                </a:lnTo>
                <a:lnTo>
                  <a:pt x="627836" y="733246"/>
                </a:lnTo>
                <a:lnTo>
                  <a:pt x="734590" y="654369"/>
                </a:lnTo>
                <a:lnTo>
                  <a:pt x="839182" y="575492"/>
                </a:lnTo>
                <a:lnTo>
                  <a:pt x="839182" y="733246"/>
                </a:lnTo>
                <a:lnTo>
                  <a:pt x="734590" y="654369"/>
                </a:lnTo>
              </a:path>
              <a:path w="1388109" h="784860">
                <a:moveTo>
                  <a:pt x="760150" y="628765"/>
                </a:moveTo>
                <a:lnTo>
                  <a:pt x="760150" y="509371"/>
                </a:lnTo>
                <a:lnTo>
                  <a:pt x="706867" y="509371"/>
                </a:lnTo>
                <a:lnTo>
                  <a:pt x="706867" y="628765"/>
                </a:lnTo>
              </a:path>
              <a:path w="1388109" h="784860">
                <a:moveTo>
                  <a:pt x="576526" y="509371"/>
                </a:moveTo>
                <a:lnTo>
                  <a:pt x="890491" y="509371"/>
                </a:lnTo>
                <a:lnTo>
                  <a:pt x="890491" y="353774"/>
                </a:lnTo>
                <a:lnTo>
                  <a:pt x="576526" y="353774"/>
                </a:lnTo>
                <a:lnTo>
                  <a:pt x="576526" y="509371"/>
                </a:lnTo>
              </a:path>
              <a:path w="1388109" h="784860">
                <a:moveTo>
                  <a:pt x="627836" y="654369"/>
                </a:moveTo>
                <a:lnTo>
                  <a:pt x="510275" y="654369"/>
                </a:lnTo>
              </a:path>
              <a:path w="1388109" h="784860">
                <a:moveTo>
                  <a:pt x="839182" y="654369"/>
                </a:moveTo>
                <a:lnTo>
                  <a:pt x="956649" y="654369"/>
                </a:lnTo>
              </a:path>
              <a:path w="1388109" h="784860">
                <a:moveTo>
                  <a:pt x="78937" y="221624"/>
                </a:moveTo>
                <a:lnTo>
                  <a:pt x="995178" y="221624"/>
                </a:lnTo>
                <a:lnTo>
                  <a:pt x="995178" y="432651"/>
                </a:lnTo>
                <a:lnTo>
                  <a:pt x="890491" y="432651"/>
                </a:lnTo>
              </a:path>
              <a:path w="1388109" h="784860">
                <a:moveTo>
                  <a:pt x="91718" y="432651"/>
                </a:moveTo>
                <a:lnTo>
                  <a:pt x="576526" y="432651"/>
                </a:lnTo>
              </a:path>
            </a:pathLst>
          </a:custGeom>
          <a:ln w="13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104542" y="2017585"/>
            <a:ext cx="446405" cy="420370"/>
          </a:xfrm>
          <a:custGeom>
            <a:avLst/>
            <a:gdLst/>
            <a:ahLst/>
            <a:cxnLst/>
            <a:rect l="l" t="t" r="r" b="b"/>
            <a:pathLst>
              <a:path w="446404" h="420369">
                <a:moveTo>
                  <a:pt x="288310" y="0"/>
                </a:moveTo>
                <a:lnTo>
                  <a:pt x="240382" y="5525"/>
                </a:lnTo>
                <a:lnTo>
                  <a:pt x="196354" y="21261"/>
                </a:lnTo>
                <a:lnTo>
                  <a:pt x="157493" y="45943"/>
                </a:lnTo>
                <a:lnTo>
                  <a:pt x="125065" y="78308"/>
                </a:lnTo>
                <a:lnTo>
                  <a:pt x="100334" y="117093"/>
                </a:lnTo>
                <a:lnTo>
                  <a:pt x="84568" y="161034"/>
                </a:lnTo>
                <a:lnTo>
                  <a:pt x="79031" y="208869"/>
                </a:lnTo>
                <a:lnTo>
                  <a:pt x="84568" y="256788"/>
                </a:lnTo>
                <a:lnTo>
                  <a:pt x="100334" y="301013"/>
                </a:lnTo>
                <a:lnTo>
                  <a:pt x="125065" y="340202"/>
                </a:lnTo>
                <a:lnTo>
                  <a:pt x="157493" y="373016"/>
                </a:lnTo>
                <a:lnTo>
                  <a:pt x="196354" y="398115"/>
                </a:lnTo>
                <a:lnTo>
                  <a:pt x="240382" y="414156"/>
                </a:lnTo>
                <a:lnTo>
                  <a:pt x="288310" y="419802"/>
                </a:lnTo>
              </a:path>
              <a:path w="446404" h="420369">
                <a:moveTo>
                  <a:pt x="288310" y="0"/>
                </a:moveTo>
                <a:lnTo>
                  <a:pt x="288310" y="419802"/>
                </a:lnTo>
              </a:path>
              <a:path w="446404" h="420369">
                <a:moveTo>
                  <a:pt x="288310" y="104387"/>
                </a:moveTo>
                <a:lnTo>
                  <a:pt x="446373" y="104387"/>
                </a:lnTo>
              </a:path>
              <a:path w="446404" h="420369">
                <a:moveTo>
                  <a:pt x="288310" y="315414"/>
                </a:moveTo>
                <a:lnTo>
                  <a:pt x="446373" y="315414"/>
                </a:lnTo>
              </a:path>
              <a:path w="446404" h="420369">
                <a:moveTo>
                  <a:pt x="79031" y="208869"/>
                </a:moveTo>
                <a:lnTo>
                  <a:pt x="0" y="208869"/>
                </a:lnTo>
              </a:path>
            </a:pathLst>
          </a:custGeom>
          <a:ln w="13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520078" y="2144631"/>
            <a:ext cx="278130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7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8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45" dirty="0">
                <a:solidFill>
                  <a:srgbClr val="FFFFFF"/>
                </a:solidFill>
                <a:latin typeface="Trebuchet MS"/>
                <a:cs typeface="Trebuchet MS"/>
              </a:rPr>
              <a:t>220</a:t>
            </a:r>
            <a:r>
              <a:rPr sz="800" spc="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475065" y="1684811"/>
            <a:ext cx="5636260" cy="3493770"/>
            <a:chOff x="5475065" y="1684811"/>
            <a:chExt cx="5636260" cy="3493770"/>
          </a:xfrm>
        </p:grpSpPr>
        <p:sp>
          <p:nvSpPr>
            <p:cNvPr id="11" name="object 11"/>
            <p:cNvSpPr/>
            <p:nvPr/>
          </p:nvSpPr>
          <p:spPr>
            <a:xfrm>
              <a:off x="10803451" y="2226454"/>
              <a:ext cx="301625" cy="0"/>
            </a:xfrm>
            <a:custGeom>
              <a:avLst/>
              <a:gdLst/>
              <a:ahLst/>
              <a:cxnLst/>
              <a:rect l="l" t="t" r="r" b="b"/>
              <a:pathLst>
                <a:path w="301625">
                  <a:moveTo>
                    <a:pt x="0" y="0"/>
                  </a:moveTo>
                  <a:lnTo>
                    <a:pt x="301090" y="0"/>
                  </a:lnTo>
                </a:path>
              </a:pathLst>
            </a:custGeom>
            <a:ln w="131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13917" y="1691479"/>
              <a:ext cx="0" cy="2052955"/>
            </a:xfrm>
            <a:custGeom>
              <a:avLst/>
              <a:gdLst/>
              <a:ahLst/>
              <a:cxnLst/>
              <a:rect l="l" t="t" r="r" b="b"/>
              <a:pathLst>
                <a:path h="2052954">
                  <a:moveTo>
                    <a:pt x="0" y="0"/>
                  </a:moveTo>
                  <a:lnTo>
                    <a:pt x="0" y="2052491"/>
                  </a:lnTo>
                </a:path>
              </a:pathLst>
            </a:custGeom>
            <a:ln w="13156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13917" y="3784487"/>
              <a:ext cx="2319655" cy="0"/>
            </a:xfrm>
            <a:custGeom>
              <a:avLst/>
              <a:gdLst/>
              <a:ahLst/>
              <a:cxnLst/>
              <a:rect l="l" t="t" r="r" b="b"/>
              <a:pathLst>
                <a:path w="2319654">
                  <a:moveTo>
                    <a:pt x="0" y="0"/>
                  </a:moveTo>
                  <a:lnTo>
                    <a:pt x="2319169" y="0"/>
                  </a:lnTo>
                </a:path>
              </a:pathLst>
            </a:custGeom>
            <a:ln w="1313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071616" y="1729839"/>
              <a:ext cx="0" cy="2054860"/>
            </a:xfrm>
            <a:custGeom>
              <a:avLst/>
              <a:gdLst/>
              <a:ahLst/>
              <a:cxnLst/>
              <a:rect l="l" t="t" r="r" b="b"/>
              <a:pathLst>
                <a:path h="2054860">
                  <a:moveTo>
                    <a:pt x="0" y="0"/>
                  </a:moveTo>
                  <a:lnTo>
                    <a:pt x="0" y="2054648"/>
                  </a:lnTo>
                </a:path>
              </a:pathLst>
            </a:custGeom>
            <a:ln w="13156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52352" y="1691479"/>
              <a:ext cx="2319655" cy="0"/>
            </a:xfrm>
            <a:custGeom>
              <a:avLst/>
              <a:gdLst/>
              <a:ahLst/>
              <a:cxnLst/>
              <a:rect l="l" t="t" r="r" b="b"/>
              <a:pathLst>
                <a:path w="2319654">
                  <a:moveTo>
                    <a:pt x="0" y="0"/>
                  </a:moveTo>
                  <a:lnTo>
                    <a:pt x="2319263" y="0"/>
                  </a:lnTo>
                </a:path>
              </a:pathLst>
            </a:custGeom>
            <a:ln w="1313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430905" y="1913103"/>
              <a:ext cx="209550" cy="420370"/>
            </a:xfrm>
            <a:custGeom>
              <a:avLst/>
              <a:gdLst/>
              <a:ahLst/>
              <a:cxnLst/>
              <a:rect l="l" t="t" r="r" b="b"/>
              <a:pathLst>
                <a:path w="209550" h="420369">
                  <a:moveTo>
                    <a:pt x="0" y="0"/>
                  </a:moveTo>
                  <a:lnTo>
                    <a:pt x="209278" y="0"/>
                  </a:lnTo>
                  <a:lnTo>
                    <a:pt x="209278" y="419895"/>
                  </a:lnTo>
                  <a:lnTo>
                    <a:pt x="0" y="419895"/>
                  </a:lnTo>
                  <a:lnTo>
                    <a:pt x="0" y="0"/>
                  </a:lnTo>
                </a:path>
              </a:pathLst>
            </a:custGeom>
            <a:ln w="1315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75548" y="1959804"/>
              <a:ext cx="117735" cy="3264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83487" y="5058846"/>
              <a:ext cx="117736" cy="11970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14213" y="5058846"/>
              <a:ext cx="117736" cy="11970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83487" y="3961180"/>
              <a:ext cx="117735" cy="11762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14213" y="3961180"/>
              <a:ext cx="117735" cy="11762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346669" y="1834226"/>
              <a:ext cx="4508500" cy="3284854"/>
            </a:xfrm>
            <a:custGeom>
              <a:avLst/>
              <a:gdLst/>
              <a:ahLst/>
              <a:cxnLst/>
              <a:rect l="l" t="t" r="r" b="b"/>
              <a:pathLst>
                <a:path w="4508500" h="3284854">
                  <a:moveTo>
                    <a:pt x="2084236" y="916511"/>
                  </a:moveTo>
                  <a:lnTo>
                    <a:pt x="2293514" y="916511"/>
                  </a:lnTo>
                  <a:lnTo>
                    <a:pt x="2293514" y="1545183"/>
                  </a:lnTo>
                  <a:lnTo>
                    <a:pt x="2084236" y="1545183"/>
                  </a:lnTo>
                  <a:lnTo>
                    <a:pt x="2084236" y="916511"/>
                  </a:lnTo>
                </a:path>
                <a:path w="4508500" h="3284854">
                  <a:moveTo>
                    <a:pt x="2148325" y="1020899"/>
                  </a:moveTo>
                  <a:lnTo>
                    <a:pt x="2151656" y="1005963"/>
                  </a:lnTo>
                  <a:lnTo>
                    <a:pt x="2160589" y="993770"/>
                  </a:lnTo>
                  <a:lnTo>
                    <a:pt x="2173540" y="985552"/>
                  </a:lnTo>
                  <a:lnTo>
                    <a:pt x="2188922" y="982539"/>
                  </a:lnTo>
                  <a:lnTo>
                    <a:pt x="2203967" y="985552"/>
                  </a:lnTo>
                  <a:lnTo>
                    <a:pt x="2216174" y="993770"/>
                  </a:lnTo>
                  <a:lnTo>
                    <a:pt x="2224365" y="1005963"/>
                  </a:lnTo>
                  <a:lnTo>
                    <a:pt x="2227357" y="1020899"/>
                  </a:lnTo>
                  <a:lnTo>
                    <a:pt x="2224338" y="1036212"/>
                  </a:lnTo>
                  <a:lnTo>
                    <a:pt x="2216104" y="1049141"/>
                  </a:lnTo>
                  <a:lnTo>
                    <a:pt x="2203887" y="1058079"/>
                  </a:lnTo>
                  <a:lnTo>
                    <a:pt x="2188922" y="1061416"/>
                  </a:lnTo>
                  <a:lnTo>
                    <a:pt x="2173579" y="1058092"/>
                  </a:lnTo>
                  <a:lnTo>
                    <a:pt x="2160624" y="1049177"/>
                  </a:lnTo>
                  <a:lnTo>
                    <a:pt x="2151669" y="1036251"/>
                  </a:lnTo>
                  <a:lnTo>
                    <a:pt x="2148325" y="1020899"/>
                  </a:lnTo>
                </a:path>
                <a:path w="4508500" h="3284854">
                  <a:moveTo>
                    <a:pt x="2227357" y="1020899"/>
                  </a:moveTo>
                  <a:lnTo>
                    <a:pt x="2224338" y="1005963"/>
                  </a:lnTo>
                  <a:lnTo>
                    <a:pt x="2216104" y="993770"/>
                  </a:lnTo>
                  <a:lnTo>
                    <a:pt x="2203887" y="985552"/>
                  </a:lnTo>
                  <a:lnTo>
                    <a:pt x="2188922" y="982539"/>
                  </a:lnTo>
                  <a:lnTo>
                    <a:pt x="2173579" y="985552"/>
                  </a:lnTo>
                  <a:lnTo>
                    <a:pt x="2160624" y="993770"/>
                  </a:lnTo>
                  <a:lnTo>
                    <a:pt x="2151669" y="1005963"/>
                  </a:lnTo>
                  <a:lnTo>
                    <a:pt x="2148325" y="1020899"/>
                  </a:lnTo>
                  <a:lnTo>
                    <a:pt x="2151656" y="1036212"/>
                  </a:lnTo>
                  <a:lnTo>
                    <a:pt x="2160589" y="1049141"/>
                  </a:lnTo>
                  <a:lnTo>
                    <a:pt x="2173540" y="1058079"/>
                  </a:lnTo>
                  <a:lnTo>
                    <a:pt x="2188922" y="1061416"/>
                  </a:lnTo>
                  <a:lnTo>
                    <a:pt x="2203967" y="1058092"/>
                  </a:lnTo>
                  <a:lnTo>
                    <a:pt x="2216174" y="1049177"/>
                  </a:lnTo>
                  <a:lnTo>
                    <a:pt x="2224365" y="1036251"/>
                  </a:lnTo>
                  <a:lnTo>
                    <a:pt x="2227357" y="1020899"/>
                  </a:lnTo>
                </a:path>
                <a:path w="4508500" h="3284854">
                  <a:moveTo>
                    <a:pt x="2148325" y="1229768"/>
                  </a:moveTo>
                  <a:lnTo>
                    <a:pt x="2151656" y="1214793"/>
                  </a:lnTo>
                  <a:lnTo>
                    <a:pt x="2160589" y="1202605"/>
                  </a:lnTo>
                  <a:lnTo>
                    <a:pt x="2173540" y="1194408"/>
                  </a:lnTo>
                  <a:lnTo>
                    <a:pt x="2188922" y="1191408"/>
                  </a:lnTo>
                  <a:lnTo>
                    <a:pt x="2203967" y="1194408"/>
                  </a:lnTo>
                  <a:lnTo>
                    <a:pt x="2216174" y="1202605"/>
                  </a:lnTo>
                  <a:lnTo>
                    <a:pt x="2224365" y="1214793"/>
                  </a:lnTo>
                  <a:lnTo>
                    <a:pt x="2227357" y="1229768"/>
                  </a:lnTo>
                  <a:lnTo>
                    <a:pt x="2224338" y="1245081"/>
                  </a:lnTo>
                  <a:lnTo>
                    <a:pt x="2216104" y="1258011"/>
                  </a:lnTo>
                  <a:lnTo>
                    <a:pt x="2203887" y="1266949"/>
                  </a:lnTo>
                  <a:lnTo>
                    <a:pt x="2188922" y="1270285"/>
                  </a:lnTo>
                  <a:lnTo>
                    <a:pt x="2173579" y="1266962"/>
                  </a:lnTo>
                  <a:lnTo>
                    <a:pt x="2160624" y="1258046"/>
                  </a:lnTo>
                  <a:lnTo>
                    <a:pt x="2151669" y="1245121"/>
                  </a:lnTo>
                  <a:lnTo>
                    <a:pt x="2148325" y="1229768"/>
                  </a:lnTo>
                  <a:close/>
                </a:path>
                <a:path w="4508500" h="3284854">
                  <a:moveTo>
                    <a:pt x="2227357" y="1229768"/>
                  </a:moveTo>
                  <a:lnTo>
                    <a:pt x="2224338" y="1214793"/>
                  </a:lnTo>
                  <a:lnTo>
                    <a:pt x="2216104" y="1202605"/>
                  </a:lnTo>
                  <a:lnTo>
                    <a:pt x="2203887" y="1194408"/>
                  </a:lnTo>
                  <a:lnTo>
                    <a:pt x="2188922" y="1191408"/>
                  </a:lnTo>
                  <a:lnTo>
                    <a:pt x="2173579" y="1194408"/>
                  </a:lnTo>
                  <a:lnTo>
                    <a:pt x="2160624" y="1202605"/>
                  </a:lnTo>
                  <a:lnTo>
                    <a:pt x="2151669" y="1214793"/>
                  </a:lnTo>
                  <a:lnTo>
                    <a:pt x="2148325" y="1229768"/>
                  </a:lnTo>
                  <a:lnTo>
                    <a:pt x="2151656" y="1245081"/>
                  </a:lnTo>
                  <a:lnTo>
                    <a:pt x="2160589" y="1258011"/>
                  </a:lnTo>
                  <a:lnTo>
                    <a:pt x="2173540" y="1266949"/>
                  </a:lnTo>
                  <a:lnTo>
                    <a:pt x="2188922" y="1270285"/>
                  </a:lnTo>
                  <a:lnTo>
                    <a:pt x="2203967" y="1266962"/>
                  </a:lnTo>
                  <a:lnTo>
                    <a:pt x="2216174" y="1258046"/>
                  </a:lnTo>
                  <a:lnTo>
                    <a:pt x="2224365" y="1245121"/>
                  </a:lnTo>
                  <a:lnTo>
                    <a:pt x="2227357" y="1229768"/>
                  </a:lnTo>
                </a:path>
                <a:path w="4508500" h="3284854">
                  <a:moveTo>
                    <a:pt x="2188922" y="1061416"/>
                  </a:moveTo>
                  <a:lnTo>
                    <a:pt x="2188922" y="1191408"/>
                  </a:lnTo>
                </a:path>
                <a:path w="4508500" h="3284854">
                  <a:moveTo>
                    <a:pt x="2135451" y="1283135"/>
                  </a:moveTo>
                  <a:lnTo>
                    <a:pt x="2240044" y="1178653"/>
                  </a:lnTo>
                </a:path>
                <a:path w="4508500" h="3284854">
                  <a:moveTo>
                    <a:pt x="2135451" y="1074265"/>
                  </a:moveTo>
                  <a:lnTo>
                    <a:pt x="2240043" y="969877"/>
                  </a:lnTo>
                </a:path>
                <a:path w="4508500" h="3284854">
                  <a:moveTo>
                    <a:pt x="2148326" y="1440795"/>
                  </a:moveTo>
                  <a:lnTo>
                    <a:pt x="2151656" y="1424572"/>
                  </a:lnTo>
                  <a:lnTo>
                    <a:pt x="2160589" y="1411744"/>
                  </a:lnTo>
                  <a:lnTo>
                    <a:pt x="2173540" y="1403311"/>
                  </a:lnTo>
                  <a:lnTo>
                    <a:pt x="2188922" y="1400278"/>
                  </a:lnTo>
                  <a:lnTo>
                    <a:pt x="2203967" y="1403311"/>
                  </a:lnTo>
                  <a:lnTo>
                    <a:pt x="2216174" y="1411744"/>
                  </a:lnTo>
                  <a:lnTo>
                    <a:pt x="2224365" y="1424572"/>
                  </a:lnTo>
                  <a:lnTo>
                    <a:pt x="2227357" y="1440795"/>
                  </a:lnTo>
                  <a:lnTo>
                    <a:pt x="2224338" y="1455770"/>
                  </a:lnTo>
                  <a:lnTo>
                    <a:pt x="2216104" y="1467959"/>
                  </a:lnTo>
                  <a:lnTo>
                    <a:pt x="2203887" y="1476155"/>
                  </a:lnTo>
                  <a:lnTo>
                    <a:pt x="2188922" y="1479155"/>
                  </a:lnTo>
                  <a:lnTo>
                    <a:pt x="2173579" y="1476155"/>
                  </a:lnTo>
                  <a:lnTo>
                    <a:pt x="2160624" y="1467959"/>
                  </a:lnTo>
                  <a:lnTo>
                    <a:pt x="2151669" y="1455770"/>
                  </a:lnTo>
                  <a:lnTo>
                    <a:pt x="2148326" y="1440795"/>
                  </a:lnTo>
                </a:path>
                <a:path w="4508500" h="3284854">
                  <a:moveTo>
                    <a:pt x="2227357" y="1440795"/>
                  </a:moveTo>
                  <a:lnTo>
                    <a:pt x="2224338" y="1424572"/>
                  </a:lnTo>
                  <a:lnTo>
                    <a:pt x="2216104" y="1411744"/>
                  </a:lnTo>
                  <a:lnTo>
                    <a:pt x="2203887" y="1403311"/>
                  </a:lnTo>
                  <a:lnTo>
                    <a:pt x="2188922" y="1400278"/>
                  </a:lnTo>
                  <a:lnTo>
                    <a:pt x="2173579" y="1403311"/>
                  </a:lnTo>
                  <a:lnTo>
                    <a:pt x="2160624" y="1411744"/>
                  </a:lnTo>
                  <a:lnTo>
                    <a:pt x="2151669" y="1424572"/>
                  </a:lnTo>
                  <a:lnTo>
                    <a:pt x="2148326" y="1440795"/>
                  </a:lnTo>
                  <a:lnTo>
                    <a:pt x="2151656" y="1455770"/>
                  </a:lnTo>
                  <a:lnTo>
                    <a:pt x="2160589" y="1467959"/>
                  </a:lnTo>
                  <a:lnTo>
                    <a:pt x="2173540" y="1476155"/>
                  </a:lnTo>
                  <a:lnTo>
                    <a:pt x="2188922" y="1479155"/>
                  </a:lnTo>
                  <a:lnTo>
                    <a:pt x="2203967" y="1476155"/>
                  </a:lnTo>
                  <a:lnTo>
                    <a:pt x="2216174" y="1467959"/>
                  </a:lnTo>
                  <a:lnTo>
                    <a:pt x="2224365" y="1455770"/>
                  </a:lnTo>
                  <a:lnTo>
                    <a:pt x="2227357" y="1440795"/>
                  </a:lnTo>
                </a:path>
                <a:path w="4508500" h="3284854">
                  <a:moveTo>
                    <a:pt x="2188922" y="1270285"/>
                  </a:moveTo>
                  <a:lnTo>
                    <a:pt x="2188922" y="1400278"/>
                  </a:lnTo>
                </a:path>
                <a:path w="4508500" h="3284854">
                  <a:moveTo>
                    <a:pt x="2135451" y="1492004"/>
                  </a:moveTo>
                  <a:lnTo>
                    <a:pt x="2240044" y="1387522"/>
                  </a:lnTo>
                </a:path>
                <a:path w="4508500" h="3284854">
                  <a:moveTo>
                    <a:pt x="811460" y="916511"/>
                  </a:moveTo>
                  <a:lnTo>
                    <a:pt x="1020739" y="916511"/>
                  </a:lnTo>
                  <a:lnTo>
                    <a:pt x="1020739" y="1545183"/>
                  </a:lnTo>
                  <a:lnTo>
                    <a:pt x="811460" y="1545183"/>
                  </a:lnTo>
                  <a:lnTo>
                    <a:pt x="811460" y="916511"/>
                  </a:lnTo>
                </a:path>
                <a:path w="4508500" h="3284854">
                  <a:moveTo>
                    <a:pt x="877711" y="1020899"/>
                  </a:moveTo>
                  <a:lnTo>
                    <a:pt x="880717" y="1005963"/>
                  </a:lnTo>
                  <a:lnTo>
                    <a:pt x="888929" y="993770"/>
                  </a:lnTo>
                  <a:lnTo>
                    <a:pt x="901141" y="985552"/>
                  </a:lnTo>
                  <a:lnTo>
                    <a:pt x="916146" y="982539"/>
                  </a:lnTo>
                  <a:lnTo>
                    <a:pt x="931449" y="985552"/>
                  </a:lnTo>
                  <a:lnTo>
                    <a:pt x="944409" y="993770"/>
                  </a:lnTo>
                  <a:lnTo>
                    <a:pt x="953386" y="1005963"/>
                  </a:lnTo>
                  <a:lnTo>
                    <a:pt x="956743" y="1020899"/>
                  </a:lnTo>
                  <a:lnTo>
                    <a:pt x="953413" y="1035875"/>
                  </a:lnTo>
                  <a:lnTo>
                    <a:pt x="944479" y="1048063"/>
                  </a:lnTo>
                  <a:lnTo>
                    <a:pt x="931529" y="1056259"/>
                  </a:lnTo>
                  <a:lnTo>
                    <a:pt x="916146" y="1059259"/>
                  </a:lnTo>
                  <a:lnTo>
                    <a:pt x="901102" y="1056259"/>
                  </a:lnTo>
                  <a:lnTo>
                    <a:pt x="888894" y="1048063"/>
                  </a:lnTo>
                  <a:lnTo>
                    <a:pt x="880704" y="1035875"/>
                  </a:lnTo>
                  <a:lnTo>
                    <a:pt x="877711" y="1020899"/>
                  </a:lnTo>
                </a:path>
                <a:path w="4508500" h="3284854">
                  <a:moveTo>
                    <a:pt x="956743" y="1020899"/>
                  </a:moveTo>
                  <a:lnTo>
                    <a:pt x="953413" y="1005963"/>
                  </a:lnTo>
                  <a:lnTo>
                    <a:pt x="944479" y="993770"/>
                  </a:lnTo>
                  <a:lnTo>
                    <a:pt x="931529" y="985552"/>
                  </a:lnTo>
                  <a:lnTo>
                    <a:pt x="916146" y="982539"/>
                  </a:lnTo>
                  <a:lnTo>
                    <a:pt x="901102" y="985552"/>
                  </a:lnTo>
                  <a:lnTo>
                    <a:pt x="888894" y="993770"/>
                  </a:lnTo>
                  <a:lnTo>
                    <a:pt x="880704" y="1005963"/>
                  </a:lnTo>
                  <a:lnTo>
                    <a:pt x="877711" y="1020899"/>
                  </a:lnTo>
                  <a:lnTo>
                    <a:pt x="880717" y="1035875"/>
                  </a:lnTo>
                  <a:lnTo>
                    <a:pt x="888929" y="1048063"/>
                  </a:lnTo>
                  <a:lnTo>
                    <a:pt x="901141" y="1056259"/>
                  </a:lnTo>
                  <a:lnTo>
                    <a:pt x="916146" y="1059259"/>
                  </a:lnTo>
                  <a:lnTo>
                    <a:pt x="931449" y="1056259"/>
                  </a:lnTo>
                  <a:lnTo>
                    <a:pt x="944409" y="1048063"/>
                  </a:lnTo>
                  <a:lnTo>
                    <a:pt x="953386" y="1035875"/>
                  </a:lnTo>
                  <a:lnTo>
                    <a:pt x="956743" y="1020899"/>
                  </a:lnTo>
                </a:path>
                <a:path w="4508500" h="3284854">
                  <a:moveTo>
                    <a:pt x="877711" y="1229768"/>
                  </a:moveTo>
                  <a:lnTo>
                    <a:pt x="880717" y="1214793"/>
                  </a:lnTo>
                  <a:lnTo>
                    <a:pt x="888929" y="1202605"/>
                  </a:lnTo>
                  <a:lnTo>
                    <a:pt x="901141" y="1194408"/>
                  </a:lnTo>
                  <a:lnTo>
                    <a:pt x="916146" y="1191408"/>
                  </a:lnTo>
                  <a:lnTo>
                    <a:pt x="931449" y="1194408"/>
                  </a:lnTo>
                  <a:lnTo>
                    <a:pt x="944409" y="1202605"/>
                  </a:lnTo>
                  <a:lnTo>
                    <a:pt x="953386" y="1214793"/>
                  </a:lnTo>
                  <a:lnTo>
                    <a:pt x="956743" y="1229768"/>
                  </a:lnTo>
                  <a:lnTo>
                    <a:pt x="953413" y="1245081"/>
                  </a:lnTo>
                  <a:lnTo>
                    <a:pt x="944479" y="1258011"/>
                  </a:lnTo>
                  <a:lnTo>
                    <a:pt x="931529" y="1266949"/>
                  </a:lnTo>
                  <a:lnTo>
                    <a:pt x="916146" y="1270285"/>
                  </a:lnTo>
                  <a:lnTo>
                    <a:pt x="901102" y="1266962"/>
                  </a:lnTo>
                  <a:lnTo>
                    <a:pt x="888894" y="1258046"/>
                  </a:lnTo>
                  <a:lnTo>
                    <a:pt x="880704" y="1245121"/>
                  </a:lnTo>
                  <a:lnTo>
                    <a:pt x="877711" y="1229768"/>
                  </a:lnTo>
                  <a:close/>
                </a:path>
                <a:path w="4508500" h="3284854">
                  <a:moveTo>
                    <a:pt x="956743" y="1229768"/>
                  </a:moveTo>
                  <a:lnTo>
                    <a:pt x="953413" y="1214793"/>
                  </a:lnTo>
                  <a:lnTo>
                    <a:pt x="944479" y="1202605"/>
                  </a:lnTo>
                  <a:lnTo>
                    <a:pt x="931529" y="1194408"/>
                  </a:lnTo>
                  <a:lnTo>
                    <a:pt x="916146" y="1191408"/>
                  </a:lnTo>
                  <a:lnTo>
                    <a:pt x="901102" y="1194408"/>
                  </a:lnTo>
                  <a:lnTo>
                    <a:pt x="888894" y="1202605"/>
                  </a:lnTo>
                  <a:lnTo>
                    <a:pt x="880704" y="1214793"/>
                  </a:lnTo>
                  <a:lnTo>
                    <a:pt x="877711" y="1229768"/>
                  </a:lnTo>
                  <a:lnTo>
                    <a:pt x="880717" y="1245081"/>
                  </a:lnTo>
                  <a:lnTo>
                    <a:pt x="888929" y="1258011"/>
                  </a:lnTo>
                  <a:lnTo>
                    <a:pt x="901141" y="1266949"/>
                  </a:lnTo>
                  <a:lnTo>
                    <a:pt x="916146" y="1270285"/>
                  </a:lnTo>
                  <a:lnTo>
                    <a:pt x="931449" y="1266962"/>
                  </a:lnTo>
                  <a:lnTo>
                    <a:pt x="944409" y="1258046"/>
                  </a:lnTo>
                  <a:lnTo>
                    <a:pt x="953386" y="1245121"/>
                  </a:lnTo>
                  <a:lnTo>
                    <a:pt x="956743" y="1229768"/>
                  </a:lnTo>
                </a:path>
                <a:path w="4508500" h="3284854">
                  <a:moveTo>
                    <a:pt x="916146" y="1059259"/>
                  </a:moveTo>
                  <a:lnTo>
                    <a:pt x="916146" y="1191408"/>
                  </a:lnTo>
                </a:path>
                <a:path w="4508500" h="3284854">
                  <a:moveTo>
                    <a:pt x="864837" y="1283135"/>
                  </a:moveTo>
                  <a:lnTo>
                    <a:pt x="969429" y="1178653"/>
                  </a:lnTo>
                </a:path>
                <a:path w="4508500" h="3284854">
                  <a:moveTo>
                    <a:pt x="864837" y="1074265"/>
                  </a:moveTo>
                  <a:lnTo>
                    <a:pt x="969429" y="967720"/>
                  </a:lnTo>
                </a:path>
                <a:path w="4508500" h="3284854">
                  <a:moveTo>
                    <a:pt x="877711" y="1438638"/>
                  </a:moveTo>
                  <a:lnTo>
                    <a:pt x="880717" y="1423662"/>
                  </a:lnTo>
                  <a:lnTo>
                    <a:pt x="888929" y="1411474"/>
                  </a:lnTo>
                  <a:lnTo>
                    <a:pt x="901141" y="1403278"/>
                  </a:lnTo>
                  <a:lnTo>
                    <a:pt x="916146" y="1400278"/>
                  </a:lnTo>
                  <a:lnTo>
                    <a:pt x="931449" y="1403278"/>
                  </a:lnTo>
                  <a:lnTo>
                    <a:pt x="944409" y="1411474"/>
                  </a:lnTo>
                  <a:lnTo>
                    <a:pt x="953386" y="1423662"/>
                  </a:lnTo>
                  <a:lnTo>
                    <a:pt x="956743" y="1438638"/>
                  </a:lnTo>
                  <a:lnTo>
                    <a:pt x="953413" y="1454860"/>
                  </a:lnTo>
                  <a:lnTo>
                    <a:pt x="944479" y="1467689"/>
                  </a:lnTo>
                  <a:lnTo>
                    <a:pt x="931529" y="1476121"/>
                  </a:lnTo>
                  <a:lnTo>
                    <a:pt x="916146" y="1479155"/>
                  </a:lnTo>
                  <a:lnTo>
                    <a:pt x="901102" y="1476121"/>
                  </a:lnTo>
                  <a:lnTo>
                    <a:pt x="888894" y="1467689"/>
                  </a:lnTo>
                  <a:lnTo>
                    <a:pt x="880704" y="1454860"/>
                  </a:lnTo>
                  <a:lnTo>
                    <a:pt x="877711" y="1438638"/>
                  </a:lnTo>
                </a:path>
                <a:path w="4508500" h="3284854">
                  <a:moveTo>
                    <a:pt x="956743" y="1438638"/>
                  </a:moveTo>
                  <a:lnTo>
                    <a:pt x="953413" y="1423662"/>
                  </a:lnTo>
                  <a:lnTo>
                    <a:pt x="944479" y="1411474"/>
                  </a:lnTo>
                  <a:lnTo>
                    <a:pt x="931529" y="1403278"/>
                  </a:lnTo>
                  <a:lnTo>
                    <a:pt x="916146" y="1400278"/>
                  </a:lnTo>
                  <a:lnTo>
                    <a:pt x="901102" y="1403278"/>
                  </a:lnTo>
                  <a:lnTo>
                    <a:pt x="888894" y="1411474"/>
                  </a:lnTo>
                  <a:lnTo>
                    <a:pt x="880704" y="1423662"/>
                  </a:lnTo>
                  <a:lnTo>
                    <a:pt x="877711" y="1438638"/>
                  </a:lnTo>
                  <a:lnTo>
                    <a:pt x="880717" y="1454860"/>
                  </a:lnTo>
                  <a:lnTo>
                    <a:pt x="888929" y="1467689"/>
                  </a:lnTo>
                  <a:lnTo>
                    <a:pt x="901141" y="1476121"/>
                  </a:lnTo>
                  <a:lnTo>
                    <a:pt x="916146" y="1479155"/>
                  </a:lnTo>
                  <a:lnTo>
                    <a:pt x="931449" y="1476121"/>
                  </a:lnTo>
                  <a:lnTo>
                    <a:pt x="944409" y="1467689"/>
                  </a:lnTo>
                  <a:lnTo>
                    <a:pt x="953386" y="1454860"/>
                  </a:lnTo>
                  <a:lnTo>
                    <a:pt x="956743" y="1438638"/>
                  </a:lnTo>
                </a:path>
                <a:path w="4508500" h="3284854">
                  <a:moveTo>
                    <a:pt x="916146" y="1270285"/>
                  </a:moveTo>
                  <a:lnTo>
                    <a:pt x="916146" y="1400278"/>
                  </a:lnTo>
                </a:path>
                <a:path w="4508500" h="3284854">
                  <a:moveTo>
                    <a:pt x="864837" y="1492004"/>
                  </a:moveTo>
                  <a:lnTo>
                    <a:pt x="969429" y="1387522"/>
                  </a:lnTo>
                </a:path>
                <a:path w="4508500" h="3284854">
                  <a:moveTo>
                    <a:pt x="3119916" y="0"/>
                  </a:moveTo>
                  <a:lnTo>
                    <a:pt x="3119916" y="786519"/>
                  </a:lnTo>
                  <a:lnTo>
                    <a:pt x="4429060" y="786519"/>
                  </a:lnTo>
                  <a:lnTo>
                    <a:pt x="4429060" y="0"/>
                  </a:lnTo>
                  <a:lnTo>
                    <a:pt x="3119916" y="0"/>
                  </a:lnTo>
                </a:path>
                <a:path w="4508500" h="3284854">
                  <a:moveTo>
                    <a:pt x="3119916" y="341018"/>
                  </a:moveTo>
                  <a:lnTo>
                    <a:pt x="3040979" y="341018"/>
                  </a:lnTo>
                  <a:lnTo>
                    <a:pt x="3040979" y="445406"/>
                  </a:lnTo>
                  <a:lnTo>
                    <a:pt x="3119916" y="445406"/>
                  </a:lnTo>
                </a:path>
                <a:path w="4508500" h="3284854">
                  <a:moveTo>
                    <a:pt x="3040979" y="392228"/>
                  </a:moveTo>
                  <a:lnTo>
                    <a:pt x="3119916" y="392228"/>
                  </a:lnTo>
                </a:path>
                <a:path w="4508500" h="3284854">
                  <a:moveTo>
                    <a:pt x="4429060" y="341018"/>
                  </a:moveTo>
                  <a:lnTo>
                    <a:pt x="4507997" y="341018"/>
                  </a:lnTo>
                  <a:lnTo>
                    <a:pt x="4507997" y="445406"/>
                  </a:lnTo>
                  <a:lnTo>
                    <a:pt x="4429060" y="445406"/>
                  </a:lnTo>
                </a:path>
                <a:path w="4508500" h="3284854">
                  <a:moveTo>
                    <a:pt x="4429060" y="392228"/>
                  </a:moveTo>
                  <a:lnTo>
                    <a:pt x="4507997" y="392228"/>
                  </a:lnTo>
                </a:path>
                <a:path w="4508500" h="3284854">
                  <a:moveTo>
                    <a:pt x="2594605" y="3126644"/>
                  </a:moveTo>
                  <a:lnTo>
                    <a:pt x="2594605" y="3246038"/>
                  </a:lnTo>
                </a:path>
                <a:path w="4508500" h="3284854">
                  <a:moveTo>
                    <a:pt x="2556076" y="3284415"/>
                  </a:moveTo>
                  <a:lnTo>
                    <a:pt x="1166022" y="3284415"/>
                  </a:lnTo>
                </a:path>
                <a:path w="4508500" h="3284854">
                  <a:moveTo>
                    <a:pt x="1127493" y="3246038"/>
                  </a:moveTo>
                  <a:lnTo>
                    <a:pt x="1127493" y="3126644"/>
                  </a:lnTo>
                </a:path>
                <a:path w="4508500" h="3284854">
                  <a:moveTo>
                    <a:pt x="2594605" y="2342394"/>
                  </a:moveTo>
                  <a:lnTo>
                    <a:pt x="2594605" y="2225157"/>
                  </a:lnTo>
                </a:path>
                <a:path w="4508500" h="3284854">
                  <a:moveTo>
                    <a:pt x="1127493" y="2342394"/>
                  </a:moveTo>
                  <a:lnTo>
                    <a:pt x="1127493" y="2225157"/>
                  </a:lnTo>
                </a:path>
                <a:path w="4508500" h="3284854">
                  <a:moveTo>
                    <a:pt x="3040979" y="392228"/>
                  </a:moveTo>
                  <a:lnTo>
                    <a:pt x="2423761" y="392227"/>
                  </a:lnTo>
                  <a:lnTo>
                    <a:pt x="2227357" y="392227"/>
                  </a:lnTo>
                </a:path>
                <a:path w="4508500" h="3284854">
                  <a:moveTo>
                    <a:pt x="2423761" y="392227"/>
                  </a:moveTo>
                  <a:lnTo>
                    <a:pt x="2423761" y="942022"/>
                  </a:lnTo>
                </a:path>
                <a:path w="4508500" h="3284854">
                  <a:moveTo>
                    <a:pt x="3040979" y="1229768"/>
                  </a:moveTo>
                  <a:lnTo>
                    <a:pt x="2227357" y="1229768"/>
                  </a:lnTo>
                </a:path>
                <a:path w="4508500" h="3284854">
                  <a:moveTo>
                    <a:pt x="2227357" y="1020899"/>
                  </a:moveTo>
                  <a:lnTo>
                    <a:pt x="2423761" y="1020899"/>
                  </a:lnTo>
                  <a:lnTo>
                    <a:pt x="2423761" y="942022"/>
                  </a:lnTo>
                </a:path>
                <a:path w="4508500" h="3284854">
                  <a:moveTo>
                    <a:pt x="2148325" y="183358"/>
                  </a:moveTo>
                  <a:lnTo>
                    <a:pt x="1808799" y="183358"/>
                  </a:lnTo>
                  <a:lnTo>
                    <a:pt x="1808800" y="2184640"/>
                  </a:lnTo>
                  <a:lnTo>
                    <a:pt x="2556076" y="2184640"/>
                  </a:lnTo>
                </a:path>
                <a:path w="4508500" h="3284854">
                  <a:moveTo>
                    <a:pt x="1127493" y="2146280"/>
                  </a:moveTo>
                  <a:lnTo>
                    <a:pt x="1127492" y="1438638"/>
                  </a:lnTo>
                  <a:lnTo>
                    <a:pt x="956743" y="1438638"/>
                  </a:lnTo>
                </a:path>
                <a:path w="4508500" h="3284854">
                  <a:moveTo>
                    <a:pt x="3040979" y="1440795"/>
                  </a:moveTo>
                  <a:lnTo>
                    <a:pt x="2515668" y="1440795"/>
                  </a:lnTo>
                  <a:lnTo>
                    <a:pt x="2515668" y="1688024"/>
                  </a:lnTo>
                  <a:lnTo>
                    <a:pt x="1860015" y="1688024"/>
                  </a:lnTo>
                </a:path>
                <a:path w="4508500" h="3284854">
                  <a:moveTo>
                    <a:pt x="1755329" y="1688024"/>
                  </a:moveTo>
                  <a:lnTo>
                    <a:pt x="1415803" y="1688024"/>
                  </a:lnTo>
                  <a:lnTo>
                    <a:pt x="1415803" y="1229768"/>
                  </a:lnTo>
                  <a:lnTo>
                    <a:pt x="956743" y="1229768"/>
                  </a:lnTo>
                </a:path>
                <a:path w="4508500" h="3284854">
                  <a:moveTo>
                    <a:pt x="0" y="471104"/>
                  </a:moveTo>
                  <a:lnTo>
                    <a:pt x="1612301" y="471104"/>
                  </a:lnTo>
                  <a:lnTo>
                    <a:pt x="1612301" y="1020899"/>
                  </a:lnTo>
                  <a:lnTo>
                    <a:pt x="1755329" y="1020899"/>
                  </a:lnTo>
                </a:path>
                <a:path w="4508500" h="3284854">
                  <a:moveTo>
                    <a:pt x="1860015" y="1020899"/>
                  </a:moveTo>
                  <a:lnTo>
                    <a:pt x="2148325" y="1020899"/>
                  </a:lnTo>
                </a:path>
                <a:path w="4508500" h="3284854">
                  <a:moveTo>
                    <a:pt x="0" y="733153"/>
                  </a:moveTo>
                  <a:lnTo>
                    <a:pt x="627836" y="733153"/>
                  </a:lnTo>
                  <a:lnTo>
                    <a:pt x="627836" y="1020899"/>
                  </a:lnTo>
                  <a:lnTo>
                    <a:pt x="877711" y="1020899"/>
                  </a:lnTo>
                </a:path>
              </a:pathLst>
            </a:custGeom>
            <a:ln w="13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95430" y="3464474"/>
              <a:ext cx="117821" cy="643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95430" y="2797349"/>
              <a:ext cx="117821" cy="6434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81733" y="1991886"/>
              <a:ext cx="786130" cy="784860"/>
            </a:xfrm>
            <a:custGeom>
              <a:avLst/>
              <a:gdLst/>
              <a:ahLst/>
              <a:cxnLst/>
              <a:rect l="l" t="t" r="r" b="b"/>
              <a:pathLst>
                <a:path w="786129" h="784860">
                  <a:moveTo>
                    <a:pt x="0" y="0"/>
                  </a:moveTo>
                  <a:lnTo>
                    <a:pt x="0" y="784362"/>
                  </a:lnTo>
                </a:path>
                <a:path w="786129" h="784860">
                  <a:moveTo>
                    <a:pt x="0" y="784362"/>
                  </a:moveTo>
                  <a:lnTo>
                    <a:pt x="785894" y="784362"/>
                  </a:lnTo>
                </a:path>
              </a:pathLst>
            </a:custGeom>
            <a:ln w="13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67628" y="1991886"/>
              <a:ext cx="0" cy="784860"/>
            </a:xfrm>
            <a:custGeom>
              <a:avLst/>
              <a:gdLst/>
              <a:ahLst/>
              <a:cxnLst/>
              <a:rect l="l" t="t" r="r" b="b"/>
              <a:pathLst>
                <a:path h="784860">
                  <a:moveTo>
                    <a:pt x="0" y="784362"/>
                  </a:moveTo>
                  <a:lnTo>
                    <a:pt x="0" y="0"/>
                  </a:lnTo>
                </a:path>
              </a:pathLst>
            </a:custGeom>
            <a:ln w="131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81733" y="1991886"/>
              <a:ext cx="786130" cy="0"/>
            </a:xfrm>
            <a:custGeom>
              <a:avLst/>
              <a:gdLst/>
              <a:ahLst/>
              <a:cxnLst/>
              <a:rect l="l" t="t" r="r" b="b"/>
              <a:pathLst>
                <a:path w="786129">
                  <a:moveTo>
                    <a:pt x="785894" y="0"/>
                  </a:moveTo>
                  <a:lnTo>
                    <a:pt x="0" y="0"/>
                  </a:lnTo>
                </a:path>
              </a:pathLst>
            </a:custGeom>
            <a:ln w="131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691007" y="2162490"/>
              <a:ext cx="655955" cy="549910"/>
            </a:xfrm>
            <a:custGeom>
              <a:avLst/>
              <a:gdLst/>
              <a:ahLst/>
              <a:cxnLst/>
              <a:rect l="l" t="t" r="r" b="b"/>
              <a:pathLst>
                <a:path w="655954" h="549910">
                  <a:moveTo>
                    <a:pt x="576620" y="196020"/>
                  </a:moveTo>
                  <a:lnTo>
                    <a:pt x="655661" y="196020"/>
                  </a:lnTo>
                  <a:lnTo>
                    <a:pt x="655661" y="91632"/>
                  </a:lnTo>
                  <a:lnTo>
                    <a:pt x="576620" y="91632"/>
                  </a:lnTo>
                </a:path>
                <a:path w="655954" h="549910">
                  <a:moveTo>
                    <a:pt x="655661" y="142841"/>
                  </a:moveTo>
                  <a:lnTo>
                    <a:pt x="576620" y="142841"/>
                  </a:lnTo>
                </a:path>
                <a:path w="655954" h="549910">
                  <a:moveTo>
                    <a:pt x="576620" y="351710"/>
                  </a:moveTo>
                  <a:lnTo>
                    <a:pt x="655661" y="351710"/>
                  </a:lnTo>
                  <a:lnTo>
                    <a:pt x="655661" y="458255"/>
                  </a:lnTo>
                  <a:lnTo>
                    <a:pt x="576620" y="458255"/>
                  </a:lnTo>
                </a:path>
                <a:path w="655954" h="549910">
                  <a:moveTo>
                    <a:pt x="574478" y="404889"/>
                  </a:moveTo>
                  <a:lnTo>
                    <a:pt x="655661" y="404889"/>
                  </a:lnTo>
                </a:path>
                <a:path w="655954" h="549910">
                  <a:moveTo>
                    <a:pt x="367351" y="268519"/>
                  </a:moveTo>
                  <a:lnTo>
                    <a:pt x="358758" y="219587"/>
                  </a:lnTo>
                  <a:lnTo>
                    <a:pt x="338485" y="176223"/>
                  </a:lnTo>
                  <a:lnTo>
                    <a:pt x="308365" y="140086"/>
                  </a:lnTo>
                  <a:lnTo>
                    <a:pt x="270230" y="112835"/>
                  </a:lnTo>
                  <a:lnTo>
                    <a:pt x="225912" y="96131"/>
                  </a:lnTo>
                  <a:lnTo>
                    <a:pt x="177243" y="91632"/>
                  </a:lnTo>
                  <a:lnTo>
                    <a:pt x="128230" y="99330"/>
                  </a:lnTo>
                  <a:lnTo>
                    <a:pt x="84789" y="119043"/>
                  </a:lnTo>
                  <a:lnTo>
                    <a:pt x="48581" y="148937"/>
                  </a:lnTo>
                  <a:lnTo>
                    <a:pt x="21272" y="187179"/>
                  </a:lnTo>
                  <a:lnTo>
                    <a:pt x="4524" y="231934"/>
                  </a:lnTo>
                  <a:lnTo>
                    <a:pt x="0" y="281368"/>
                  </a:lnTo>
                  <a:lnTo>
                    <a:pt x="7707" y="329401"/>
                  </a:lnTo>
                  <a:lnTo>
                    <a:pt x="27460" y="372226"/>
                  </a:lnTo>
                  <a:lnTo>
                    <a:pt x="57416" y="408183"/>
                  </a:lnTo>
                  <a:lnTo>
                    <a:pt x="95735" y="435614"/>
                  </a:lnTo>
                  <a:lnTo>
                    <a:pt x="140577" y="452858"/>
                  </a:lnTo>
                  <a:lnTo>
                    <a:pt x="190098" y="458255"/>
                  </a:lnTo>
                  <a:lnTo>
                    <a:pt x="238222" y="449819"/>
                  </a:lnTo>
                  <a:lnTo>
                    <a:pt x="281131" y="429966"/>
                  </a:lnTo>
                  <a:lnTo>
                    <a:pt x="317161" y="400411"/>
                  </a:lnTo>
                  <a:lnTo>
                    <a:pt x="344650" y="362868"/>
                  </a:lnTo>
                  <a:lnTo>
                    <a:pt x="361934" y="319052"/>
                  </a:lnTo>
                  <a:lnTo>
                    <a:pt x="367351" y="270676"/>
                  </a:lnTo>
                </a:path>
                <a:path w="655954" h="549910">
                  <a:moveTo>
                    <a:pt x="183670" y="91632"/>
                  </a:moveTo>
                  <a:lnTo>
                    <a:pt x="183670" y="12755"/>
                  </a:lnTo>
                </a:path>
                <a:path w="655954" h="549910">
                  <a:moveTo>
                    <a:pt x="183671" y="458255"/>
                  </a:moveTo>
                  <a:lnTo>
                    <a:pt x="183671" y="549888"/>
                  </a:lnTo>
                </a:path>
                <a:path w="655954" h="549910">
                  <a:moveTo>
                    <a:pt x="183670" y="12755"/>
                  </a:moveTo>
                  <a:lnTo>
                    <a:pt x="183670" y="0"/>
                  </a:lnTo>
                </a:path>
              </a:pathLst>
            </a:custGeom>
            <a:ln w="13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808492" y="2266971"/>
              <a:ext cx="130810" cy="104775"/>
            </a:xfrm>
            <a:custGeom>
              <a:avLst/>
              <a:gdLst/>
              <a:ahLst/>
              <a:cxnLst/>
              <a:rect l="l" t="t" r="r" b="b"/>
              <a:pathLst>
                <a:path w="130810" h="104775">
                  <a:moveTo>
                    <a:pt x="66185" y="0"/>
                  </a:moveTo>
                  <a:lnTo>
                    <a:pt x="0" y="104387"/>
                  </a:lnTo>
                  <a:lnTo>
                    <a:pt x="130228" y="104387"/>
                  </a:lnTo>
                  <a:lnTo>
                    <a:pt x="661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808492" y="2266971"/>
              <a:ext cx="3263265" cy="2681605"/>
            </a:xfrm>
            <a:custGeom>
              <a:avLst/>
              <a:gdLst/>
              <a:ahLst/>
              <a:cxnLst/>
              <a:rect l="l" t="t" r="r" b="b"/>
              <a:pathLst>
                <a:path w="3263265" h="2681604">
                  <a:moveTo>
                    <a:pt x="66185" y="0"/>
                  </a:moveTo>
                  <a:lnTo>
                    <a:pt x="0" y="104387"/>
                  </a:lnTo>
                  <a:lnTo>
                    <a:pt x="130228" y="104387"/>
                  </a:lnTo>
                  <a:lnTo>
                    <a:pt x="66185" y="0"/>
                  </a:lnTo>
                  <a:close/>
                </a:path>
                <a:path w="3263265" h="2681604">
                  <a:moveTo>
                    <a:pt x="459135" y="38359"/>
                  </a:moveTo>
                  <a:lnTo>
                    <a:pt x="301053" y="38359"/>
                  </a:lnTo>
                </a:path>
                <a:path w="3263265" h="2681604">
                  <a:moveTo>
                    <a:pt x="301053" y="300408"/>
                  </a:moveTo>
                  <a:lnTo>
                    <a:pt x="459135" y="300408"/>
                  </a:lnTo>
                </a:path>
                <a:path w="3263265" h="2681604">
                  <a:moveTo>
                    <a:pt x="234867" y="104387"/>
                  </a:moveTo>
                  <a:lnTo>
                    <a:pt x="301053" y="38359"/>
                  </a:lnTo>
                </a:path>
                <a:path w="3263265" h="2681604">
                  <a:moveTo>
                    <a:pt x="234867" y="234380"/>
                  </a:moveTo>
                  <a:lnTo>
                    <a:pt x="301053" y="300408"/>
                  </a:lnTo>
                </a:path>
                <a:path w="3263265" h="2681604">
                  <a:moveTo>
                    <a:pt x="2372537" y="1896800"/>
                  </a:moveTo>
                  <a:lnTo>
                    <a:pt x="2372537" y="2681181"/>
                  </a:lnTo>
                  <a:lnTo>
                    <a:pt x="3263123" y="2681181"/>
                  </a:lnTo>
                  <a:lnTo>
                    <a:pt x="3263123" y="1896800"/>
                  </a:lnTo>
                  <a:lnTo>
                    <a:pt x="2372537" y="1896800"/>
                  </a:lnTo>
                </a:path>
              </a:pathLst>
            </a:custGeom>
            <a:ln w="13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915620" y="4268235"/>
              <a:ext cx="51435" cy="53340"/>
            </a:xfrm>
            <a:custGeom>
              <a:avLst/>
              <a:gdLst/>
              <a:ahLst/>
              <a:cxnLst/>
              <a:rect l="l" t="t" r="r" b="b"/>
              <a:pathLst>
                <a:path w="51434" h="53339">
                  <a:moveTo>
                    <a:pt x="25654" y="0"/>
                  </a:moveTo>
                  <a:lnTo>
                    <a:pt x="15342" y="2186"/>
                  </a:lnTo>
                  <a:lnTo>
                    <a:pt x="7224" y="7958"/>
                  </a:lnTo>
                  <a:lnTo>
                    <a:pt x="1907" y="16135"/>
                  </a:lnTo>
                  <a:lnTo>
                    <a:pt x="0" y="25538"/>
                  </a:lnTo>
                  <a:lnTo>
                    <a:pt x="1907" y="36132"/>
                  </a:lnTo>
                  <a:lnTo>
                    <a:pt x="7224" y="44953"/>
                  </a:lnTo>
                  <a:lnTo>
                    <a:pt x="15342" y="50988"/>
                  </a:lnTo>
                  <a:lnTo>
                    <a:pt x="25654" y="53225"/>
                  </a:lnTo>
                  <a:lnTo>
                    <a:pt x="35912" y="51004"/>
                  </a:lnTo>
                  <a:lnTo>
                    <a:pt x="44003" y="44995"/>
                  </a:lnTo>
                  <a:lnTo>
                    <a:pt x="49309" y="36179"/>
                  </a:lnTo>
                  <a:lnTo>
                    <a:pt x="51215" y="25538"/>
                  </a:lnTo>
                  <a:lnTo>
                    <a:pt x="49309" y="16183"/>
                  </a:lnTo>
                  <a:lnTo>
                    <a:pt x="44003" y="8000"/>
                  </a:lnTo>
                  <a:lnTo>
                    <a:pt x="35912" y="2202"/>
                  </a:lnTo>
                  <a:lnTo>
                    <a:pt x="256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915620" y="4268235"/>
              <a:ext cx="51435" cy="53340"/>
            </a:xfrm>
            <a:custGeom>
              <a:avLst/>
              <a:gdLst/>
              <a:ahLst/>
              <a:cxnLst/>
              <a:rect l="l" t="t" r="r" b="b"/>
              <a:pathLst>
                <a:path w="51434" h="53339">
                  <a:moveTo>
                    <a:pt x="0" y="25538"/>
                  </a:moveTo>
                  <a:lnTo>
                    <a:pt x="1907" y="16135"/>
                  </a:lnTo>
                  <a:lnTo>
                    <a:pt x="7224" y="7958"/>
                  </a:lnTo>
                  <a:lnTo>
                    <a:pt x="15342" y="2186"/>
                  </a:lnTo>
                  <a:lnTo>
                    <a:pt x="25654" y="0"/>
                  </a:lnTo>
                  <a:lnTo>
                    <a:pt x="35912" y="2202"/>
                  </a:lnTo>
                  <a:lnTo>
                    <a:pt x="44003" y="8000"/>
                  </a:lnTo>
                  <a:lnTo>
                    <a:pt x="49309" y="16183"/>
                  </a:lnTo>
                  <a:lnTo>
                    <a:pt x="51215" y="25538"/>
                  </a:lnTo>
                  <a:lnTo>
                    <a:pt x="49309" y="36179"/>
                  </a:lnTo>
                  <a:lnTo>
                    <a:pt x="44003" y="44995"/>
                  </a:lnTo>
                  <a:lnTo>
                    <a:pt x="35912" y="51004"/>
                  </a:lnTo>
                  <a:lnTo>
                    <a:pt x="25654" y="53225"/>
                  </a:lnTo>
                  <a:lnTo>
                    <a:pt x="15342" y="50988"/>
                  </a:lnTo>
                  <a:lnTo>
                    <a:pt x="7224" y="44953"/>
                  </a:lnTo>
                  <a:lnTo>
                    <a:pt x="1907" y="36132"/>
                  </a:lnTo>
                  <a:lnTo>
                    <a:pt x="0" y="25538"/>
                  </a:lnTo>
                </a:path>
              </a:pathLst>
            </a:custGeom>
            <a:ln w="13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09048" y="4811608"/>
              <a:ext cx="64358" cy="6423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390308" y="4293773"/>
              <a:ext cx="551180" cy="550545"/>
            </a:xfrm>
            <a:custGeom>
              <a:avLst/>
              <a:gdLst/>
              <a:ahLst/>
              <a:cxnLst/>
              <a:rect l="l" t="t" r="r" b="b"/>
              <a:pathLst>
                <a:path w="551179" h="550545">
                  <a:moveTo>
                    <a:pt x="550966" y="0"/>
                  </a:moveTo>
                  <a:lnTo>
                    <a:pt x="550966" y="157772"/>
                  </a:lnTo>
                </a:path>
                <a:path w="551179" h="550545">
                  <a:moveTo>
                    <a:pt x="550966" y="549953"/>
                  </a:moveTo>
                  <a:lnTo>
                    <a:pt x="550966" y="366632"/>
                  </a:lnTo>
                  <a:lnTo>
                    <a:pt x="433593" y="183321"/>
                  </a:lnTo>
                </a:path>
                <a:path w="551179" h="550545">
                  <a:moveTo>
                    <a:pt x="499750" y="287746"/>
                  </a:moveTo>
                  <a:lnTo>
                    <a:pt x="433593" y="287746"/>
                  </a:lnTo>
                </a:path>
                <a:path w="551179" h="550545">
                  <a:moveTo>
                    <a:pt x="380122" y="287746"/>
                  </a:moveTo>
                  <a:lnTo>
                    <a:pt x="328906" y="287746"/>
                  </a:lnTo>
                </a:path>
                <a:path w="551179" h="550545">
                  <a:moveTo>
                    <a:pt x="288310" y="287746"/>
                  </a:moveTo>
                  <a:lnTo>
                    <a:pt x="288310" y="104434"/>
                  </a:lnTo>
                  <a:lnTo>
                    <a:pt x="0" y="104434"/>
                  </a:lnTo>
                  <a:lnTo>
                    <a:pt x="0" y="445519"/>
                  </a:lnTo>
                  <a:lnTo>
                    <a:pt x="288310" y="445519"/>
                  </a:lnTo>
                  <a:lnTo>
                    <a:pt x="288310" y="287746"/>
                  </a:lnTo>
                </a:path>
              </a:pathLst>
            </a:custGeom>
            <a:ln w="13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485785" y="4491519"/>
              <a:ext cx="135321" cy="14631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48935" y="4491519"/>
              <a:ext cx="135321" cy="14631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713917" y="4163772"/>
              <a:ext cx="2238375" cy="797560"/>
            </a:xfrm>
            <a:custGeom>
              <a:avLst/>
              <a:gdLst/>
              <a:ahLst/>
              <a:cxnLst/>
              <a:rect l="l" t="t" r="r" b="b"/>
              <a:pathLst>
                <a:path w="2238375" h="797560">
                  <a:moveTo>
                    <a:pt x="2227357" y="130001"/>
                  </a:moveTo>
                  <a:lnTo>
                    <a:pt x="2227357" y="0"/>
                  </a:lnTo>
                </a:path>
                <a:path w="2238375" h="797560">
                  <a:moveTo>
                    <a:pt x="2227357" y="679955"/>
                  </a:moveTo>
                  <a:lnTo>
                    <a:pt x="2227357" y="784380"/>
                  </a:lnTo>
                </a:path>
                <a:path w="2238375" h="797560">
                  <a:moveTo>
                    <a:pt x="2216738" y="130001"/>
                  </a:moveTo>
                  <a:lnTo>
                    <a:pt x="2216738" y="125724"/>
                  </a:lnTo>
                  <a:lnTo>
                    <a:pt x="2220967" y="119309"/>
                  </a:lnTo>
                  <a:lnTo>
                    <a:pt x="2227451" y="119309"/>
                  </a:lnTo>
                  <a:lnTo>
                    <a:pt x="2233841" y="119309"/>
                  </a:lnTo>
                  <a:lnTo>
                    <a:pt x="2238164" y="125724"/>
                  </a:lnTo>
                  <a:lnTo>
                    <a:pt x="2238164" y="130001"/>
                  </a:lnTo>
                  <a:lnTo>
                    <a:pt x="2238164" y="136416"/>
                  </a:lnTo>
                  <a:lnTo>
                    <a:pt x="2233841" y="140693"/>
                  </a:lnTo>
                  <a:lnTo>
                    <a:pt x="2227451" y="140693"/>
                  </a:lnTo>
                  <a:lnTo>
                    <a:pt x="2220967" y="140693"/>
                  </a:lnTo>
                  <a:lnTo>
                    <a:pt x="2216738" y="136416"/>
                  </a:lnTo>
                  <a:lnTo>
                    <a:pt x="2216738" y="130001"/>
                  </a:lnTo>
                  <a:close/>
                </a:path>
                <a:path w="2238375" h="797560">
                  <a:moveTo>
                    <a:pt x="2216738" y="679955"/>
                  </a:moveTo>
                  <a:lnTo>
                    <a:pt x="2216738" y="673540"/>
                  </a:lnTo>
                  <a:lnTo>
                    <a:pt x="2220967" y="669263"/>
                  </a:lnTo>
                  <a:lnTo>
                    <a:pt x="2227451" y="669263"/>
                  </a:lnTo>
                  <a:lnTo>
                    <a:pt x="2233841" y="669263"/>
                  </a:lnTo>
                  <a:lnTo>
                    <a:pt x="2238164" y="673540"/>
                  </a:lnTo>
                  <a:lnTo>
                    <a:pt x="2238164" y="679955"/>
                  </a:lnTo>
                  <a:lnTo>
                    <a:pt x="2238164" y="686370"/>
                  </a:lnTo>
                  <a:lnTo>
                    <a:pt x="2233841" y="690638"/>
                  </a:lnTo>
                  <a:lnTo>
                    <a:pt x="2227451" y="690638"/>
                  </a:lnTo>
                  <a:lnTo>
                    <a:pt x="2220967" y="690638"/>
                  </a:lnTo>
                  <a:lnTo>
                    <a:pt x="2216738" y="686370"/>
                  </a:lnTo>
                  <a:lnTo>
                    <a:pt x="2216738" y="679955"/>
                  </a:lnTo>
                  <a:close/>
                </a:path>
                <a:path w="2238375" h="797560">
                  <a:moveTo>
                    <a:pt x="0" y="12849"/>
                  </a:moveTo>
                  <a:lnTo>
                    <a:pt x="0" y="797098"/>
                  </a:lnTo>
                  <a:lnTo>
                    <a:pt x="890492" y="797098"/>
                  </a:lnTo>
                  <a:lnTo>
                    <a:pt x="890491" y="12849"/>
                  </a:lnTo>
                  <a:lnTo>
                    <a:pt x="0" y="12849"/>
                  </a:lnTo>
                </a:path>
                <a:path w="2238375" h="797560">
                  <a:moveTo>
                    <a:pt x="749531" y="142832"/>
                  </a:moveTo>
                  <a:lnTo>
                    <a:pt x="749531" y="138555"/>
                  </a:lnTo>
                  <a:lnTo>
                    <a:pt x="753854" y="132140"/>
                  </a:lnTo>
                  <a:lnTo>
                    <a:pt x="760244" y="132140"/>
                  </a:lnTo>
                  <a:lnTo>
                    <a:pt x="764567" y="132140"/>
                  </a:lnTo>
                  <a:lnTo>
                    <a:pt x="768890" y="138555"/>
                  </a:lnTo>
                  <a:lnTo>
                    <a:pt x="768890" y="142832"/>
                  </a:lnTo>
                  <a:lnTo>
                    <a:pt x="768890" y="149247"/>
                  </a:lnTo>
                  <a:lnTo>
                    <a:pt x="764567" y="153524"/>
                  </a:lnTo>
                  <a:lnTo>
                    <a:pt x="760244" y="153524"/>
                  </a:lnTo>
                  <a:lnTo>
                    <a:pt x="753854" y="153524"/>
                  </a:lnTo>
                  <a:lnTo>
                    <a:pt x="749531" y="149247"/>
                  </a:lnTo>
                  <a:lnTo>
                    <a:pt x="749531" y="142832"/>
                  </a:lnTo>
                  <a:close/>
                </a:path>
              </a:pathLst>
            </a:custGeom>
            <a:ln w="13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39868" y="4824325"/>
              <a:ext cx="66520" cy="6636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923196" y="4306604"/>
              <a:ext cx="551180" cy="549910"/>
            </a:xfrm>
            <a:custGeom>
              <a:avLst/>
              <a:gdLst/>
              <a:ahLst/>
              <a:cxnLst/>
              <a:rect l="l" t="t" r="r" b="b"/>
              <a:pathLst>
                <a:path w="551179" h="549910">
                  <a:moveTo>
                    <a:pt x="550966" y="0"/>
                  </a:moveTo>
                  <a:lnTo>
                    <a:pt x="550966" y="157772"/>
                  </a:lnTo>
                </a:path>
                <a:path w="551179" h="549910">
                  <a:moveTo>
                    <a:pt x="550966" y="549832"/>
                  </a:moveTo>
                  <a:lnTo>
                    <a:pt x="550966" y="366632"/>
                  </a:lnTo>
                  <a:lnTo>
                    <a:pt x="431337" y="183311"/>
                  </a:lnTo>
                </a:path>
                <a:path w="551179" h="549910">
                  <a:moveTo>
                    <a:pt x="497589" y="289884"/>
                  </a:moveTo>
                  <a:lnTo>
                    <a:pt x="431337" y="289884"/>
                  </a:lnTo>
                </a:path>
                <a:path w="551179" h="549910">
                  <a:moveTo>
                    <a:pt x="380216" y="289884"/>
                  </a:moveTo>
                  <a:lnTo>
                    <a:pt x="326745" y="289884"/>
                  </a:lnTo>
                </a:path>
                <a:path w="551179" h="549910">
                  <a:moveTo>
                    <a:pt x="288310" y="289884"/>
                  </a:moveTo>
                  <a:lnTo>
                    <a:pt x="288310" y="106573"/>
                  </a:lnTo>
                  <a:lnTo>
                    <a:pt x="0" y="106573"/>
                  </a:lnTo>
                  <a:lnTo>
                    <a:pt x="0" y="445406"/>
                  </a:lnTo>
                  <a:lnTo>
                    <a:pt x="288310" y="445406"/>
                  </a:lnTo>
                  <a:lnTo>
                    <a:pt x="288310" y="289884"/>
                  </a:lnTo>
                </a:path>
              </a:pathLst>
            </a:custGeom>
            <a:ln w="13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15290" y="4505025"/>
              <a:ext cx="135321" cy="14631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76184" y="4505025"/>
              <a:ext cx="135321" cy="14631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463449" y="4176621"/>
              <a:ext cx="19685" cy="784860"/>
            </a:xfrm>
            <a:custGeom>
              <a:avLst/>
              <a:gdLst/>
              <a:ahLst/>
              <a:cxnLst/>
              <a:rect l="l" t="t" r="r" b="b"/>
              <a:pathLst>
                <a:path w="19684" h="784860">
                  <a:moveTo>
                    <a:pt x="10712" y="129982"/>
                  </a:moveTo>
                  <a:lnTo>
                    <a:pt x="10712" y="0"/>
                  </a:lnTo>
                </a:path>
                <a:path w="19684" h="784860">
                  <a:moveTo>
                    <a:pt x="10712" y="679814"/>
                  </a:moveTo>
                  <a:lnTo>
                    <a:pt x="10712" y="784249"/>
                  </a:lnTo>
                </a:path>
                <a:path w="19684" h="784860">
                  <a:moveTo>
                    <a:pt x="0" y="679814"/>
                  </a:moveTo>
                  <a:lnTo>
                    <a:pt x="0" y="675538"/>
                  </a:lnTo>
                  <a:lnTo>
                    <a:pt x="4322" y="669132"/>
                  </a:lnTo>
                  <a:lnTo>
                    <a:pt x="10712" y="669132"/>
                  </a:lnTo>
                  <a:lnTo>
                    <a:pt x="15035" y="669132"/>
                  </a:lnTo>
                  <a:lnTo>
                    <a:pt x="19358" y="675538"/>
                  </a:lnTo>
                  <a:lnTo>
                    <a:pt x="19358" y="679814"/>
                  </a:lnTo>
                  <a:lnTo>
                    <a:pt x="19358" y="686230"/>
                  </a:lnTo>
                  <a:lnTo>
                    <a:pt x="15035" y="690506"/>
                  </a:lnTo>
                  <a:lnTo>
                    <a:pt x="10712" y="690506"/>
                  </a:lnTo>
                  <a:lnTo>
                    <a:pt x="4322" y="690506"/>
                  </a:lnTo>
                  <a:lnTo>
                    <a:pt x="0" y="686230"/>
                  </a:lnTo>
                  <a:lnTo>
                    <a:pt x="0" y="679814"/>
                  </a:lnTo>
                  <a:close/>
                </a:path>
              </a:pathLst>
            </a:custGeom>
            <a:ln w="13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6804118" y="1721453"/>
            <a:ext cx="894080" cy="1498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spc="-125" dirty="0">
                <a:solidFill>
                  <a:srgbClr val="FFFFFF"/>
                </a:solidFill>
                <a:latin typeface="Trebuchet MS"/>
                <a:cs typeface="Trebuchet MS"/>
              </a:rPr>
              <a:t>Соединителbная</a:t>
            </a:r>
            <a:r>
              <a:rPr sz="800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25" dirty="0">
                <a:solidFill>
                  <a:srgbClr val="FFFFFF"/>
                </a:solidFill>
                <a:latin typeface="Trebuchet MS"/>
                <a:cs typeface="Trebuchet MS"/>
              </a:rPr>
              <a:t>коpо6ка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57629" y="1993818"/>
            <a:ext cx="216535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130" dirty="0">
                <a:solidFill>
                  <a:srgbClr val="FFFFFF"/>
                </a:solidFill>
                <a:latin typeface="Trebuchet MS"/>
                <a:cs typeface="Trebuchet MS"/>
              </a:rPr>
              <a:t>Hасос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35360" y="1858760"/>
            <a:ext cx="681990" cy="410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4925">
              <a:lnSpc>
                <a:spcPct val="105200"/>
              </a:lnSpc>
              <a:spcBef>
                <a:spcPts val="100"/>
              </a:spcBef>
            </a:pPr>
            <a:r>
              <a:rPr sz="800" spc="-130" dirty="0">
                <a:solidFill>
                  <a:srgbClr val="FFFFFF"/>
                </a:solidFill>
                <a:latin typeface="Trebuchet MS"/>
                <a:cs typeface="Trebuchet MS"/>
              </a:rPr>
              <a:t>Источник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14" dirty="0">
                <a:solidFill>
                  <a:srgbClr val="FFFFFF"/>
                </a:solidFill>
                <a:latin typeface="Trebuchet MS"/>
                <a:cs typeface="Trebuchet MS"/>
              </a:rPr>
              <a:t>питания</a:t>
            </a:r>
            <a:r>
              <a:rPr sz="800" spc="5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20" dirty="0">
                <a:solidFill>
                  <a:srgbClr val="FFFFFF"/>
                </a:solidFill>
                <a:latin typeface="Trebuchet MS"/>
                <a:cs typeface="Trebuchet MS"/>
              </a:rPr>
              <a:t>Bxод:</a:t>
            </a:r>
            <a:r>
              <a:rPr sz="8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45" dirty="0">
                <a:solidFill>
                  <a:srgbClr val="FFFFFF"/>
                </a:solidFill>
                <a:latin typeface="Trebuchet MS"/>
                <a:cs typeface="Trebuchet MS"/>
              </a:rPr>
              <a:t>220</a:t>
            </a:r>
            <a:r>
              <a:rPr sz="8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Trebuchet MS"/>
                <a:cs typeface="Trebuchet MS"/>
              </a:rPr>
              <a:t>VAC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00" spc="-120" dirty="0">
                <a:solidFill>
                  <a:srgbClr val="FFFFFF"/>
                </a:solidFill>
                <a:latin typeface="Trebuchet MS"/>
                <a:cs typeface="Trebuchet MS"/>
              </a:rPr>
              <a:t>Bыxод:</a:t>
            </a:r>
            <a:r>
              <a:rPr sz="8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45" dirty="0">
                <a:solidFill>
                  <a:srgbClr val="FFFFFF"/>
                </a:solidFill>
                <a:latin typeface="Trebuchet MS"/>
                <a:cs typeface="Trebuchet MS"/>
              </a:rPr>
              <a:t>24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35" dirty="0">
                <a:solidFill>
                  <a:srgbClr val="FFFFFF"/>
                </a:solidFill>
                <a:latin typeface="Trebuchet MS"/>
                <a:cs typeface="Trebuchet MS"/>
              </a:rPr>
              <a:t>VDC,</a:t>
            </a:r>
            <a:r>
              <a:rPr sz="8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50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r>
              <a:rPr sz="8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497019" y="2864935"/>
            <a:ext cx="932180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130" dirty="0">
                <a:solidFill>
                  <a:srgbClr val="FFFFFF"/>
                </a:solidFill>
                <a:latin typeface="Trebuchet MS"/>
                <a:cs typeface="Trebuchet MS"/>
              </a:rPr>
              <a:t>Злектpомагнитный</a:t>
            </a:r>
            <a:r>
              <a:rPr sz="800" spc="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10" dirty="0">
                <a:solidFill>
                  <a:srgbClr val="FFFFFF"/>
                </a:solidFill>
                <a:latin typeface="Trebuchet MS"/>
                <a:cs typeface="Trebuchet MS"/>
              </a:rPr>
              <a:t>клапан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211463" y="4168188"/>
            <a:ext cx="478790" cy="23749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>
              <a:lnSpc>
                <a:spcPct val="73800"/>
              </a:lnSpc>
              <a:spcBef>
                <a:spcPts val="350"/>
              </a:spcBef>
            </a:pPr>
            <a:r>
              <a:rPr sz="800" spc="-140" dirty="0">
                <a:solidFill>
                  <a:srgbClr val="FFFFFF"/>
                </a:solidFill>
                <a:latin typeface="Trebuchet MS"/>
                <a:cs typeface="Trebuchet MS"/>
              </a:rPr>
              <a:t>Реле</a:t>
            </a:r>
            <a:r>
              <a:rPr sz="8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10" dirty="0">
                <a:solidFill>
                  <a:srgbClr val="FFFFFF"/>
                </a:solidFill>
                <a:latin typeface="Trebuchet MS"/>
                <a:cs typeface="Trebuchet MS"/>
              </a:rPr>
              <a:t>ниѕкого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 давления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749989" y="4168188"/>
            <a:ext cx="528320" cy="23749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ct val="73900"/>
              </a:lnSpc>
              <a:spcBef>
                <a:spcPts val="345"/>
              </a:spcBef>
            </a:pPr>
            <a:r>
              <a:rPr sz="800" spc="-140" dirty="0">
                <a:solidFill>
                  <a:srgbClr val="FFFFFF"/>
                </a:solidFill>
                <a:latin typeface="Trebuchet MS"/>
                <a:cs typeface="Trebuchet MS"/>
              </a:rPr>
              <a:t>Реле</a:t>
            </a:r>
            <a:r>
              <a:rPr sz="8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40" dirty="0">
                <a:solidFill>
                  <a:srgbClr val="FFFFFF"/>
                </a:solidFill>
                <a:latin typeface="Trebuchet MS"/>
                <a:cs typeface="Trebuchet MS"/>
              </a:rPr>
              <a:t>вы</a:t>
            </a:r>
            <a:r>
              <a:rPr sz="8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25" dirty="0">
                <a:solidFill>
                  <a:srgbClr val="FFFFFF"/>
                </a:solidFill>
                <a:latin typeface="Trebuchet MS"/>
                <a:cs typeface="Trebuchet MS"/>
              </a:rPr>
              <a:t>сокого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 давления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6946087" y="2735275"/>
            <a:ext cx="2760345" cy="3568700"/>
          </a:xfrm>
          <a:custGeom>
            <a:avLst/>
            <a:gdLst/>
            <a:ahLst/>
            <a:cxnLst/>
            <a:rect l="l" t="t" r="r" b="b"/>
            <a:pathLst>
              <a:path w="2760345" h="3568700">
                <a:moveTo>
                  <a:pt x="2132812" y="1469161"/>
                </a:moveTo>
                <a:lnTo>
                  <a:pt x="1953196" y="1280528"/>
                </a:lnTo>
                <a:lnTo>
                  <a:pt x="1139736" y="2058390"/>
                </a:lnTo>
                <a:lnTo>
                  <a:pt x="807250" y="1739061"/>
                </a:lnTo>
                <a:lnTo>
                  <a:pt x="627100" y="1927631"/>
                </a:lnTo>
                <a:lnTo>
                  <a:pt x="1139278" y="2419629"/>
                </a:lnTo>
                <a:lnTo>
                  <a:pt x="2132812" y="1469161"/>
                </a:lnTo>
                <a:close/>
              </a:path>
              <a:path w="2760345" h="3568700">
                <a:moveTo>
                  <a:pt x="2759951" y="660400"/>
                </a:moveTo>
                <a:lnTo>
                  <a:pt x="2499156" y="532714"/>
                </a:lnTo>
                <a:lnTo>
                  <a:pt x="2499156" y="825500"/>
                </a:lnTo>
                <a:lnTo>
                  <a:pt x="2499156" y="1841500"/>
                </a:lnTo>
                <a:lnTo>
                  <a:pt x="2498902" y="1854200"/>
                </a:lnTo>
                <a:lnTo>
                  <a:pt x="2498153" y="1866900"/>
                </a:lnTo>
                <a:lnTo>
                  <a:pt x="2496591" y="1892300"/>
                </a:lnTo>
                <a:lnTo>
                  <a:pt x="2493949" y="1930400"/>
                </a:lnTo>
                <a:lnTo>
                  <a:pt x="2489924" y="1955800"/>
                </a:lnTo>
                <a:lnTo>
                  <a:pt x="2484221" y="1993900"/>
                </a:lnTo>
                <a:lnTo>
                  <a:pt x="2476563" y="2044700"/>
                </a:lnTo>
                <a:lnTo>
                  <a:pt x="2466644" y="2095500"/>
                </a:lnTo>
                <a:lnTo>
                  <a:pt x="2454186" y="2146300"/>
                </a:lnTo>
                <a:lnTo>
                  <a:pt x="2438895" y="2197100"/>
                </a:lnTo>
                <a:lnTo>
                  <a:pt x="2420480" y="2247900"/>
                </a:lnTo>
                <a:lnTo>
                  <a:pt x="2398661" y="2311400"/>
                </a:lnTo>
                <a:lnTo>
                  <a:pt x="2373134" y="2362200"/>
                </a:lnTo>
                <a:lnTo>
                  <a:pt x="2343620" y="2425700"/>
                </a:lnTo>
                <a:lnTo>
                  <a:pt x="2309812" y="2489200"/>
                </a:lnTo>
                <a:lnTo>
                  <a:pt x="2271445" y="2540000"/>
                </a:lnTo>
                <a:lnTo>
                  <a:pt x="2228215" y="2603500"/>
                </a:lnTo>
                <a:lnTo>
                  <a:pt x="2179828" y="2667000"/>
                </a:lnTo>
                <a:lnTo>
                  <a:pt x="2180221" y="2667000"/>
                </a:lnTo>
                <a:lnTo>
                  <a:pt x="2138464" y="2705100"/>
                </a:lnTo>
                <a:lnTo>
                  <a:pt x="2095360" y="2755900"/>
                </a:lnTo>
                <a:lnTo>
                  <a:pt x="2051151" y="2794000"/>
                </a:lnTo>
                <a:lnTo>
                  <a:pt x="2006104" y="2844800"/>
                </a:lnTo>
                <a:lnTo>
                  <a:pt x="1777199" y="3035300"/>
                </a:lnTo>
                <a:lnTo>
                  <a:pt x="1732483" y="3060700"/>
                </a:lnTo>
                <a:lnTo>
                  <a:pt x="1688719" y="3098800"/>
                </a:lnTo>
                <a:lnTo>
                  <a:pt x="1646161" y="3124200"/>
                </a:lnTo>
                <a:lnTo>
                  <a:pt x="1605076" y="3149600"/>
                </a:lnTo>
                <a:lnTo>
                  <a:pt x="1565706" y="3175000"/>
                </a:lnTo>
                <a:lnTo>
                  <a:pt x="1528330" y="3200400"/>
                </a:lnTo>
                <a:lnTo>
                  <a:pt x="1493177" y="3225800"/>
                </a:lnTo>
                <a:lnTo>
                  <a:pt x="1460525" y="3251200"/>
                </a:lnTo>
                <a:lnTo>
                  <a:pt x="1430616" y="3263900"/>
                </a:lnTo>
                <a:lnTo>
                  <a:pt x="1403718" y="3276600"/>
                </a:lnTo>
                <a:lnTo>
                  <a:pt x="1380070" y="3289300"/>
                </a:lnTo>
                <a:lnTo>
                  <a:pt x="1356436" y="3276600"/>
                </a:lnTo>
                <a:lnTo>
                  <a:pt x="1329563" y="3263900"/>
                </a:lnTo>
                <a:lnTo>
                  <a:pt x="1299667" y="3251200"/>
                </a:lnTo>
                <a:lnTo>
                  <a:pt x="1267040" y="3225800"/>
                </a:lnTo>
                <a:lnTo>
                  <a:pt x="1231925" y="3200400"/>
                </a:lnTo>
                <a:lnTo>
                  <a:pt x="1194574" y="3175000"/>
                </a:lnTo>
                <a:lnTo>
                  <a:pt x="1155255" y="3149600"/>
                </a:lnTo>
                <a:lnTo>
                  <a:pt x="1114196" y="3124200"/>
                </a:lnTo>
                <a:lnTo>
                  <a:pt x="1071676" y="3098800"/>
                </a:lnTo>
                <a:lnTo>
                  <a:pt x="1027950" y="3060700"/>
                </a:lnTo>
                <a:lnTo>
                  <a:pt x="983259" y="3035300"/>
                </a:lnTo>
                <a:lnTo>
                  <a:pt x="754354" y="2844800"/>
                </a:lnTo>
                <a:lnTo>
                  <a:pt x="709269" y="2794000"/>
                </a:lnTo>
                <a:lnTo>
                  <a:pt x="665010" y="2755900"/>
                </a:lnTo>
                <a:lnTo>
                  <a:pt x="621842" y="2705100"/>
                </a:lnTo>
                <a:lnTo>
                  <a:pt x="580009" y="2667000"/>
                </a:lnTo>
                <a:lnTo>
                  <a:pt x="531634" y="2603500"/>
                </a:lnTo>
                <a:lnTo>
                  <a:pt x="488403" y="2540000"/>
                </a:lnTo>
                <a:lnTo>
                  <a:pt x="450037" y="2489200"/>
                </a:lnTo>
                <a:lnTo>
                  <a:pt x="416242" y="2425700"/>
                </a:lnTo>
                <a:lnTo>
                  <a:pt x="386715" y="2362200"/>
                </a:lnTo>
                <a:lnTo>
                  <a:pt x="361188" y="2311400"/>
                </a:lnTo>
                <a:lnTo>
                  <a:pt x="339356" y="2247900"/>
                </a:lnTo>
                <a:lnTo>
                  <a:pt x="320941" y="2197100"/>
                </a:lnTo>
                <a:lnTo>
                  <a:pt x="305638" y="2146300"/>
                </a:lnTo>
                <a:lnTo>
                  <a:pt x="293179" y="2095500"/>
                </a:lnTo>
                <a:lnTo>
                  <a:pt x="283248" y="2044700"/>
                </a:lnTo>
                <a:lnTo>
                  <a:pt x="275577" y="1993900"/>
                </a:lnTo>
                <a:lnTo>
                  <a:pt x="269875" y="1955800"/>
                </a:lnTo>
                <a:lnTo>
                  <a:pt x="265836" y="1930400"/>
                </a:lnTo>
                <a:lnTo>
                  <a:pt x="263182" y="1892300"/>
                </a:lnTo>
                <a:lnTo>
                  <a:pt x="261620" y="1866900"/>
                </a:lnTo>
                <a:lnTo>
                  <a:pt x="260870" y="1854200"/>
                </a:lnTo>
                <a:lnTo>
                  <a:pt x="260629" y="1841500"/>
                </a:lnTo>
                <a:lnTo>
                  <a:pt x="260604" y="825500"/>
                </a:lnTo>
                <a:lnTo>
                  <a:pt x="1379842" y="279400"/>
                </a:lnTo>
                <a:lnTo>
                  <a:pt x="2499156" y="825500"/>
                </a:lnTo>
                <a:lnTo>
                  <a:pt x="2499156" y="532714"/>
                </a:lnTo>
                <a:lnTo>
                  <a:pt x="1981784" y="279400"/>
                </a:lnTo>
                <a:lnTo>
                  <a:pt x="1437068" y="12700"/>
                </a:lnTo>
                <a:lnTo>
                  <a:pt x="1425117" y="12700"/>
                </a:lnTo>
                <a:lnTo>
                  <a:pt x="1423504" y="0"/>
                </a:lnTo>
                <a:lnTo>
                  <a:pt x="1336179" y="0"/>
                </a:lnTo>
                <a:lnTo>
                  <a:pt x="1334579" y="12700"/>
                </a:lnTo>
                <a:lnTo>
                  <a:pt x="1322641" y="12700"/>
                </a:lnTo>
                <a:lnTo>
                  <a:pt x="50" y="660400"/>
                </a:lnTo>
                <a:lnTo>
                  <a:pt x="0" y="1841500"/>
                </a:lnTo>
                <a:lnTo>
                  <a:pt x="139" y="1854200"/>
                </a:lnTo>
                <a:lnTo>
                  <a:pt x="1752" y="1892300"/>
                </a:lnTo>
                <a:lnTo>
                  <a:pt x="6438" y="1955800"/>
                </a:lnTo>
                <a:lnTo>
                  <a:pt x="10414" y="1993900"/>
                </a:lnTo>
                <a:lnTo>
                  <a:pt x="15709" y="2032000"/>
                </a:lnTo>
                <a:lnTo>
                  <a:pt x="22542" y="2070100"/>
                </a:lnTo>
                <a:lnTo>
                  <a:pt x="31076" y="2120900"/>
                </a:lnTo>
                <a:lnTo>
                  <a:pt x="41529" y="2159000"/>
                </a:lnTo>
                <a:lnTo>
                  <a:pt x="54076" y="2209800"/>
                </a:lnTo>
                <a:lnTo>
                  <a:pt x="68897" y="2260600"/>
                </a:lnTo>
                <a:lnTo>
                  <a:pt x="86207" y="2324100"/>
                </a:lnTo>
                <a:lnTo>
                  <a:pt x="106172" y="2374900"/>
                </a:lnTo>
                <a:lnTo>
                  <a:pt x="128993" y="2425700"/>
                </a:lnTo>
                <a:lnTo>
                  <a:pt x="154876" y="2489200"/>
                </a:lnTo>
                <a:lnTo>
                  <a:pt x="183972" y="2540000"/>
                </a:lnTo>
                <a:lnTo>
                  <a:pt x="216509" y="2603500"/>
                </a:lnTo>
                <a:lnTo>
                  <a:pt x="252653" y="2667000"/>
                </a:lnTo>
                <a:lnTo>
                  <a:pt x="292608" y="2717800"/>
                </a:lnTo>
                <a:lnTo>
                  <a:pt x="336562" y="2781300"/>
                </a:lnTo>
                <a:lnTo>
                  <a:pt x="384695" y="2832100"/>
                </a:lnTo>
                <a:lnTo>
                  <a:pt x="432384" y="2895600"/>
                </a:lnTo>
                <a:lnTo>
                  <a:pt x="481469" y="2946400"/>
                </a:lnTo>
                <a:lnTo>
                  <a:pt x="531647" y="2984500"/>
                </a:lnTo>
                <a:lnTo>
                  <a:pt x="634098" y="3086100"/>
                </a:lnTo>
                <a:lnTo>
                  <a:pt x="685800" y="3124200"/>
                </a:lnTo>
                <a:lnTo>
                  <a:pt x="737425" y="3175000"/>
                </a:lnTo>
                <a:lnTo>
                  <a:pt x="839254" y="3251200"/>
                </a:lnTo>
                <a:lnTo>
                  <a:pt x="888885" y="3289300"/>
                </a:lnTo>
                <a:lnTo>
                  <a:pt x="937260" y="3314700"/>
                </a:lnTo>
                <a:lnTo>
                  <a:pt x="984084" y="3352800"/>
                </a:lnTo>
                <a:lnTo>
                  <a:pt x="1029081" y="3378200"/>
                </a:lnTo>
                <a:lnTo>
                  <a:pt x="1071943" y="3416300"/>
                </a:lnTo>
                <a:lnTo>
                  <a:pt x="1112393" y="3441700"/>
                </a:lnTo>
                <a:lnTo>
                  <a:pt x="1150112" y="3467100"/>
                </a:lnTo>
                <a:lnTo>
                  <a:pt x="1184833" y="3479800"/>
                </a:lnTo>
                <a:lnTo>
                  <a:pt x="1216240" y="3505200"/>
                </a:lnTo>
                <a:lnTo>
                  <a:pt x="1244066" y="3517900"/>
                </a:lnTo>
                <a:lnTo>
                  <a:pt x="1267993" y="3530600"/>
                </a:lnTo>
                <a:lnTo>
                  <a:pt x="1287741" y="3543300"/>
                </a:lnTo>
                <a:lnTo>
                  <a:pt x="1303007" y="3556000"/>
                </a:lnTo>
                <a:lnTo>
                  <a:pt x="1322641" y="3556000"/>
                </a:lnTo>
                <a:lnTo>
                  <a:pt x="1326769" y="3568700"/>
                </a:lnTo>
                <a:lnTo>
                  <a:pt x="1434541" y="3568700"/>
                </a:lnTo>
                <a:lnTo>
                  <a:pt x="1436382" y="3556000"/>
                </a:lnTo>
                <a:lnTo>
                  <a:pt x="1456270" y="3556000"/>
                </a:lnTo>
                <a:lnTo>
                  <a:pt x="1471574" y="3543300"/>
                </a:lnTo>
                <a:lnTo>
                  <a:pt x="1491348" y="3530600"/>
                </a:lnTo>
                <a:lnTo>
                  <a:pt x="1515300" y="3517900"/>
                </a:lnTo>
                <a:lnTo>
                  <a:pt x="1543138" y="3505200"/>
                </a:lnTo>
                <a:lnTo>
                  <a:pt x="1574571" y="3479800"/>
                </a:lnTo>
                <a:lnTo>
                  <a:pt x="1609293" y="3467100"/>
                </a:lnTo>
                <a:lnTo>
                  <a:pt x="1647037" y="3441700"/>
                </a:lnTo>
                <a:lnTo>
                  <a:pt x="1687487" y="3416300"/>
                </a:lnTo>
                <a:lnTo>
                  <a:pt x="1730362" y="3378200"/>
                </a:lnTo>
                <a:lnTo>
                  <a:pt x="1775358" y="3352800"/>
                </a:lnTo>
                <a:lnTo>
                  <a:pt x="1822196" y="3314700"/>
                </a:lnTo>
                <a:lnTo>
                  <a:pt x="1870570" y="3289300"/>
                </a:lnTo>
                <a:lnTo>
                  <a:pt x="1920201" y="3251200"/>
                </a:lnTo>
                <a:lnTo>
                  <a:pt x="2022017" y="3175000"/>
                </a:lnTo>
                <a:lnTo>
                  <a:pt x="2073630" y="3124200"/>
                </a:lnTo>
                <a:lnTo>
                  <a:pt x="2125319" y="3086100"/>
                </a:lnTo>
                <a:lnTo>
                  <a:pt x="2227745" y="2984500"/>
                </a:lnTo>
                <a:lnTo>
                  <a:pt x="2277897" y="2946400"/>
                </a:lnTo>
                <a:lnTo>
                  <a:pt x="2326944" y="2895600"/>
                </a:lnTo>
                <a:lnTo>
                  <a:pt x="2374608" y="2832100"/>
                </a:lnTo>
                <a:lnTo>
                  <a:pt x="2422741" y="2781300"/>
                </a:lnTo>
                <a:lnTo>
                  <a:pt x="2466683" y="2717800"/>
                </a:lnTo>
                <a:lnTo>
                  <a:pt x="2506637" y="2667000"/>
                </a:lnTo>
                <a:lnTo>
                  <a:pt x="2542781" y="2603500"/>
                </a:lnTo>
                <a:lnTo>
                  <a:pt x="2575318" y="2540000"/>
                </a:lnTo>
                <a:lnTo>
                  <a:pt x="2604414" y="2489200"/>
                </a:lnTo>
                <a:lnTo>
                  <a:pt x="2630284" y="2425700"/>
                </a:lnTo>
                <a:lnTo>
                  <a:pt x="2653106" y="2374900"/>
                </a:lnTo>
                <a:lnTo>
                  <a:pt x="2673083" y="2324100"/>
                </a:lnTo>
                <a:lnTo>
                  <a:pt x="2690380" y="2260600"/>
                </a:lnTo>
                <a:lnTo>
                  <a:pt x="2705214" y="2209800"/>
                </a:lnTo>
                <a:lnTo>
                  <a:pt x="2717749" y="2159000"/>
                </a:lnTo>
                <a:lnTo>
                  <a:pt x="2728201" y="2120900"/>
                </a:lnTo>
                <a:lnTo>
                  <a:pt x="2736735" y="2070100"/>
                </a:lnTo>
                <a:lnTo>
                  <a:pt x="2743568" y="2032000"/>
                </a:lnTo>
                <a:lnTo>
                  <a:pt x="2748864" y="1993900"/>
                </a:lnTo>
                <a:lnTo>
                  <a:pt x="2752826" y="1955800"/>
                </a:lnTo>
                <a:lnTo>
                  <a:pt x="2757500" y="1892300"/>
                </a:lnTo>
                <a:lnTo>
                  <a:pt x="2759113" y="1854200"/>
                </a:lnTo>
                <a:lnTo>
                  <a:pt x="2759176" y="1828800"/>
                </a:lnTo>
                <a:lnTo>
                  <a:pt x="2759951" y="1828800"/>
                </a:lnTo>
                <a:lnTo>
                  <a:pt x="2759951" y="660400"/>
                </a:lnTo>
                <a:close/>
              </a:path>
            </a:pathLst>
          </a:custGeom>
          <a:solidFill>
            <a:srgbClr val="D01E8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422148" y="292303"/>
            <a:ext cx="8871585" cy="575310"/>
            <a:chOff x="422148" y="292303"/>
            <a:chExt cx="8871585" cy="575310"/>
          </a:xfrm>
        </p:grpSpPr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2148" y="292303"/>
              <a:ext cx="3752977" cy="57485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24934" y="292303"/>
              <a:ext cx="615696" cy="57485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32782" y="292303"/>
              <a:ext cx="1131824" cy="57485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81651" y="292303"/>
              <a:ext cx="4211828" cy="574852"/>
            </a:xfrm>
            <a:prstGeom prst="rect">
              <a:avLst/>
            </a:prstGeom>
          </p:spPr>
        </p:pic>
      </p:grpSp>
      <p:grpSp>
        <p:nvGrpSpPr>
          <p:cNvPr id="55" name="object 55"/>
          <p:cNvGrpSpPr/>
          <p:nvPr/>
        </p:nvGrpSpPr>
        <p:grpSpPr>
          <a:xfrm>
            <a:off x="508406" y="2989833"/>
            <a:ext cx="5445760" cy="2205990"/>
            <a:chOff x="508406" y="2989833"/>
            <a:chExt cx="5445760" cy="2205990"/>
          </a:xfrm>
        </p:grpSpPr>
        <p:pic>
          <p:nvPicPr>
            <p:cNvPr id="56" name="object 5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8406" y="2989833"/>
              <a:ext cx="3587241" cy="25450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71543" y="2989833"/>
              <a:ext cx="204215" cy="25450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131563" y="2989833"/>
              <a:ext cx="1151686" cy="25450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8406" y="3233673"/>
              <a:ext cx="3429635" cy="25450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08406" y="3477209"/>
              <a:ext cx="169164" cy="25481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21182" y="3477209"/>
              <a:ext cx="1346581" cy="25481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33118" y="3477209"/>
              <a:ext cx="204216" cy="25481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93137" y="3477209"/>
              <a:ext cx="2327020" cy="25481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8406" y="3721607"/>
              <a:ext cx="3280410" cy="254507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662172" y="3721607"/>
              <a:ext cx="204215" cy="25450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822192" y="3721607"/>
              <a:ext cx="1868932" cy="25450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8406" y="3965447"/>
              <a:ext cx="571500" cy="25450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8406" y="4209287"/>
              <a:ext cx="3487801" cy="254507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866387" y="4209287"/>
              <a:ext cx="204215" cy="25450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026407" y="4209287"/>
              <a:ext cx="1151686" cy="254507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08406" y="4453127"/>
              <a:ext cx="3430524" cy="25450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08406" y="4696967"/>
              <a:ext cx="1321841" cy="25450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56918" y="4696967"/>
              <a:ext cx="204216" cy="25450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916937" y="4696967"/>
              <a:ext cx="4037203" cy="25450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08406" y="4940503"/>
              <a:ext cx="3125216" cy="254812"/>
            </a:xfrm>
            <a:prstGeom prst="rect">
              <a:avLst/>
            </a:prstGeom>
          </p:spPr>
        </p:pic>
      </p:grpSp>
      <p:pic>
        <p:nvPicPr>
          <p:cNvPr id="76" name="object 76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2148" y="298399"/>
            <a:ext cx="8679815" cy="575310"/>
            <a:chOff x="422148" y="298399"/>
            <a:chExt cx="8679815" cy="5753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148" y="298399"/>
              <a:ext cx="6035294" cy="5748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0040" y="298399"/>
              <a:ext cx="2204847" cy="574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9904" y="298399"/>
              <a:ext cx="972007" cy="574852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508406" y="2188464"/>
            <a:ext cx="5417185" cy="1718310"/>
            <a:chOff x="508406" y="2188464"/>
            <a:chExt cx="5417185" cy="171831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8406" y="2188464"/>
              <a:ext cx="1769618" cy="2545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74494" y="2188464"/>
              <a:ext cx="204216" cy="2545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4513" y="2188464"/>
              <a:ext cx="3400679" cy="2545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8406" y="2432304"/>
              <a:ext cx="5379974" cy="2545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8406" y="2676144"/>
              <a:ext cx="706285" cy="25450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8406" y="2918155"/>
              <a:ext cx="169164" cy="2548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1182" y="2919679"/>
              <a:ext cx="349758" cy="2548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7882" y="2919679"/>
              <a:ext cx="1331087" cy="2548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16581" y="2919679"/>
              <a:ext cx="204216" cy="2548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76601" y="2919679"/>
              <a:ext cx="2663952" cy="2548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8406" y="3164078"/>
              <a:ext cx="3053461" cy="2545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8406" y="3407918"/>
              <a:ext cx="1772793" cy="25450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77541" y="3407918"/>
              <a:ext cx="204216" cy="25450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37562" y="3407918"/>
              <a:ext cx="3587496" cy="25450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8406" y="3651758"/>
              <a:ext cx="2190115" cy="254507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428244" y="1246886"/>
            <a:ext cx="5452110" cy="447040"/>
            <a:chOff x="428244" y="1246886"/>
            <a:chExt cx="5452110" cy="447040"/>
          </a:xfrm>
        </p:grpSpPr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8244" y="1246886"/>
              <a:ext cx="5291328" cy="44653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23610" y="1246886"/>
              <a:ext cx="356615" cy="446532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990331" y="2511551"/>
            <a:ext cx="2769107" cy="292608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0811" y="2455164"/>
            <a:ext cx="7676515" cy="3218815"/>
            <a:chOff x="400811" y="2455164"/>
            <a:chExt cx="7676515" cy="3218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11095" y="4390644"/>
              <a:ext cx="6166104" cy="12435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48856" y="4930140"/>
              <a:ext cx="1085088" cy="7437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0811" y="2857500"/>
              <a:ext cx="1642871" cy="27782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1051" y="2556637"/>
              <a:ext cx="1570989" cy="11681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68111" y="2455164"/>
              <a:ext cx="2609088" cy="18806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24527" y="3854196"/>
              <a:ext cx="1207008" cy="6339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11095" y="2641092"/>
              <a:ext cx="2203704" cy="188061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41147" y="6372859"/>
            <a:ext cx="533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solidFill>
                  <a:srgbClr val="7E7E7E"/>
                </a:solidFill>
                <a:latin typeface="Cambria Math"/>
                <a:cs typeface="Cambria Math"/>
              </a:rPr>
              <a:t>ⁱ</a:t>
            </a:r>
            <a:endParaRPr sz="1000">
              <a:latin typeface="Cambria Math"/>
              <a:cs typeface="Cambria Math"/>
            </a:endParaRPr>
          </a:p>
        </p:txBody>
      </p: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1279" y="6385559"/>
            <a:ext cx="1796364" cy="15849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32876" y="2202179"/>
            <a:ext cx="2983992" cy="3630167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12699" y="303225"/>
            <a:ext cx="6249035" cy="1123950"/>
            <a:chOff x="412699" y="303225"/>
            <a:chExt cx="6249035" cy="1123950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2699" y="303225"/>
              <a:ext cx="6078220" cy="57485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01409" y="303225"/>
              <a:ext cx="460247" cy="57485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2699" y="852551"/>
              <a:ext cx="3558286" cy="574548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67958" y="1473961"/>
            <a:ext cx="4554220" cy="512445"/>
            <a:chOff x="6267958" y="1473961"/>
            <a:chExt cx="4554220" cy="5124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7958" y="1473961"/>
              <a:ext cx="1273429" cy="5120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59396" y="1473961"/>
              <a:ext cx="2184273" cy="5120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13748" y="1473961"/>
              <a:ext cx="514807" cy="5120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56902" y="1473961"/>
              <a:ext cx="1064768" cy="512063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267958" y="2821254"/>
            <a:ext cx="3935729" cy="512445"/>
            <a:chOff x="6267958" y="2821254"/>
            <a:chExt cx="3935729" cy="51244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7958" y="2821254"/>
              <a:ext cx="1273429" cy="5123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9396" y="2821254"/>
              <a:ext cx="1742440" cy="5123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2916" y="2821254"/>
              <a:ext cx="277368" cy="5123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91600" y="2821254"/>
              <a:ext cx="1211961" cy="512368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6267958" y="4185488"/>
            <a:ext cx="2653030" cy="512445"/>
            <a:chOff x="6267958" y="4185488"/>
            <a:chExt cx="2653030" cy="512445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67958" y="4185488"/>
              <a:ext cx="866393" cy="51236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58330" y="4185488"/>
              <a:ext cx="1076705" cy="51236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19644" y="4185488"/>
              <a:ext cx="1101344" cy="512368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6784" y="1784604"/>
            <a:ext cx="1466087" cy="382371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937004" y="1563624"/>
            <a:ext cx="1591056" cy="416661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974591" y="1540763"/>
            <a:ext cx="1749552" cy="4212336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550786" y="4065015"/>
            <a:ext cx="556260" cy="1257300"/>
          </a:xfrm>
          <a:custGeom>
            <a:avLst/>
            <a:gdLst/>
            <a:ahLst/>
            <a:cxnLst/>
            <a:rect l="l" t="t" r="r" b="b"/>
            <a:pathLst>
              <a:path w="556260" h="1257300">
                <a:moveTo>
                  <a:pt x="556018" y="0"/>
                </a:moveTo>
                <a:lnTo>
                  <a:pt x="470369" y="0"/>
                </a:lnTo>
                <a:lnTo>
                  <a:pt x="0" y="154304"/>
                </a:lnTo>
                <a:lnTo>
                  <a:pt x="60959" y="380999"/>
                </a:lnTo>
                <a:lnTo>
                  <a:pt x="299084" y="304799"/>
                </a:lnTo>
                <a:lnTo>
                  <a:pt x="299084" y="1257045"/>
                </a:lnTo>
                <a:lnTo>
                  <a:pt x="556018" y="1257045"/>
                </a:lnTo>
                <a:lnTo>
                  <a:pt x="556018" y="0"/>
                </a:lnTo>
                <a:close/>
              </a:path>
            </a:pathLst>
          </a:custGeom>
          <a:solidFill>
            <a:srgbClr val="585858">
              <a:alpha val="4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89682" y="4045330"/>
            <a:ext cx="927735" cy="1282065"/>
          </a:xfrm>
          <a:custGeom>
            <a:avLst/>
            <a:gdLst/>
            <a:ahLst/>
            <a:cxnLst/>
            <a:rect l="l" t="t" r="r" b="b"/>
            <a:pathLst>
              <a:path w="927735" h="1282064">
                <a:moveTo>
                  <a:pt x="455294" y="0"/>
                </a:moveTo>
                <a:lnTo>
                  <a:pt x="401393" y="3064"/>
                </a:lnTo>
                <a:lnTo>
                  <a:pt x="350642" y="10737"/>
                </a:lnTo>
                <a:lnTo>
                  <a:pt x="303056" y="23024"/>
                </a:lnTo>
                <a:lnTo>
                  <a:pt x="258646" y="39932"/>
                </a:lnTo>
                <a:lnTo>
                  <a:pt x="217424" y="61468"/>
                </a:lnTo>
                <a:lnTo>
                  <a:pt x="170699" y="93372"/>
                </a:lnTo>
                <a:lnTo>
                  <a:pt x="129762" y="129635"/>
                </a:lnTo>
                <a:lnTo>
                  <a:pt x="94587" y="170231"/>
                </a:lnTo>
                <a:lnTo>
                  <a:pt x="65150" y="215138"/>
                </a:lnTo>
                <a:lnTo>
                  <a:pt x="41862" y="262927"/>
                </a:lnTo>
                <a:lnTo>
                  <a:pt x="25146" y="312181"/>
                </a:lnTo>
                <a:lnTo>
                  <a:pt x="15001" y="362888"/>
                </a:lnTo>
                <a:lnTo>
                  <a:pt x="11430" y="415036"/>
                </a:lnTo>
                <a:lnTo>
                  <a:pt x="11622" y="427017"/>
                </a:lnTo>
                <a:lnTo>
                  <a:pt x="14605" y="466344"/>
                </a:lnTo>
                <a:lnTo>
                  <a:pt x="21480" y="508009"/>
                </a:lnTo>
                <a:lnTo>
                  <a:pt x="24765" y="521843"/>
                </a:lnTo>
                <a:lnTo>
                  <a:pt x="283718" y="521843"/>
                </a:lnTo>
                <a:lnTo>
                  <a:pt x="279796" y="496252"/>
                </a:lnTo>
                <a:lnTo>
                  <a:pt x="276733" y="471805"/>
                </a:lnTo>
                <a:lnTo>
                  <a:pt x="274193" y="430276"/>
                </a:lnTo>
                <a:lnTo>
                  <a:pt x="277594" y="388937"/>
                </a:lnTo>
                <a:lnTo>
                  <a:pt x="301875" y="319405"/>
                </a:lnTo>
                <a:lnTo>
                  <a:pt x="348613" y="268374"/>
                </a:lnTo>
                <a:lnTo>
                  <a:pt x="412950" y="241704"/>
                </a:lnTo>
                <a:lnTo>
                  <a:pt x="451358" y="237871"/>
                </a:lnTo>
                <a:lnTo>
                  <a:pt x="490245" y="241724"/>
                </a:lnTo>
                <a:lnTo>
                  <a:pt x="554495" y="267910"/>
                </a:lnTo>
                <a:lnTo>
                  <a:pt x="600098" y="317553"/>
                </a:lnTo>
                <a:lnTo>
                  <a:pt x="623530" y="383795"/>
                </a:lnTo>
                <a:lnTo>
                  <a:pt x="626744" y="422656"/>
                </a:lnTo>
                <a:lnTo>
                  <a:pt x="623980" y="459708"/>
                </a:lnTo>
                <a:lnTo>
                  <a:pt x="601831" y="533812"/>
                </a:lnTo>
                <a:lnTo>
                  <a:pt x="582422" y="570865"/>
                </a:lnTo>
                <a:lnTo>
                  <a:pt x="557537" y="609157"/>
                </a:lnTo>
                <a:lnTo>
                  <a:pt x="527081" y="649938"/>
                </a:lnTo>
                <a:lnTo>
                  <a:pt x="491053" y="693219"/>
                </a:lnTo>
                <a:lnTo>
                  <a:pt x="449453" y="739013"/>
                </a:lnTo>
                <a:lnTo>
                  <a:pt x="0" y="1226566"/>
                </a:lnTo>
                <a:lnTo>
                  <a:pt x="0" y="1281811"/>
                </a:lnTo>
                <a:lnTo>
                  <a:pt x="927608" y="1279906"/>
                </a:lnTo>
                <a:lnTo>
                  <a:pt x="927608" y="1061085"/>
                </a:lnTo>
                <a:lnTo>
                  <a:pt x="459105" y="1061085"/>
                </a:lnTo>
                <a:lnTo>
                  <a:pt x="621030" y="889508"/>
                </a:lnTo>
                <a:lnTo>
                  <a:pt x="658473" y="850528"/>
                </a:lnTo>
                <a:lnTo>
                  <a:pt x="693711" y="811562"/>
                </a:lnTo>
                <a:lnTo>
                  <a:pt x="726741" y="772604"/>
                </a:lnTo>
                <a:lnTo>
                  <a:pt x="757559" y="733646"/>
                </a:lnTo>
                <a:lnTo>
                  <a:pt x="786162" y="694680"/>
                </a:lnTo>
                <a:lnTo>
                  <a:pt x="812546" y="655701"/>
                </a:lnTo>
                <a:lnTo>
                  <a:pt x="840023" y="608107"/>
                </a:lnTo>
                <a:lnTo>
                  <a:pt x="861649" y="558904"/>
                </a:lnTo>
                <a:lnTo>
                  <a:pt x="877422" y="508098"/>
                </a:lnTo>
                <a:lnTo>
                  <a:pt x="887343" y="455695"/>
                </a:lnTo>
                <a:lnTo>
                  <a:pt x="891413" y="401701"/>
                </a:lnTo>
                <a:lnTo>
                  <a:pt x="887952" y="352637"/>
                </a:lnTo>
                <a:lnTo>
                  <a:pt x="879749" y="306248"/>
                </a:lnTo>
                <a:lnTo>
                  <a:pt x="866803" y="262534"/>
                </a:lnTo>
                <a:lnTo>
                  <a:pt x="849114" y="221495"/>
                </a:lnTo>
                <a:lnTo>
                  <a:pt x="826681" y="183131"/>
                </a:lnTo>
                <a:lnTo>
                  <a:pt x="799506" y="147441"/>
                </a:lnTo>
                <a:lnTo>
                  <a:pt x="767588" y="114427"/>
                </a:lnTo>
                <a:lnTo>
                  <a:pt x="731821" y="84935"/>
                </a:lnTo>
                <a:lnTo>
                  <a:pt x="693101" y="59817"/>
                </a:lnTo>
                <a:lnTo>
                  <a:pt x="651431" y="39078"/>
                </a:lnTo>
                <a:lnTo>
                  <a:pt x="606814" y="22723"/>
                </a:lnTo>
                <a:lnTo>
                  <a:pt x="559250" y="10755"/>
                </a:lnTo>
                <a:lnTo>
                  <a:pt x="508743" y="3179"/>
                </a:lnTo>
                <a:lnTo>
                  <a:pt x="455294" y="0"/>
                </a:lnTo>
                <a:close/>
              </a:path>
            </a:pathLst>
          </a:custGeom>
          <a:solidFill>
            <a:srgbClr val="585858">
              <a:alpha val="4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28210" y="4046601"/>
            <a:ext cx="931544" cy="1280160"/>
          </a:xfrm>
          <a:custGeom>
            <a:avLst/>
            <a:gdLst/>
            <a:ahLst/>
            <a:cxnLst/>
            <a:rect l="l" t="t" r="r" b="b"/>
            <a:pathLst>
              <a:path w="931545" h="1280160">
                <a:moveTo>
                  <a:pt x="906526" y="0"/>
                </a:moveTo>
                <a:lnTo>
                  <a:pt x="97154" y="0"/>
                </a:lnTo>
                <a:lnTo>
                  <a:pt x="97154" y="232156"/>
                </a:lnTo>
                <a:lnTo>
                  <a:pt x="516254" y="232156"/>
                </a:lnTo>
                <a:lnTo>
                  <a:pt x="253364" y="599948"/>
                </a:lnTo>
                <a:lnTo>
                  <a:pt x="253364" y="666623"/>
                </a:lnTo>
                <a:lnTo>
                  <a:pt x="411479" y="666623"/>
                </a:lnTo>
                <a:lnTo>
                  <a:pt x="470747" y="669694"/>
                </a:lnTo>
                <a:lnTo>
                  <a:pt x="522430" y="678529"/>
                </a:lnTo>
                <a:lnTo>
                  <a:pt x="566517" y="693126"/>
                </a:lnTo>
                <a:lnTo>
                  <a:pt x="602996" y="713486"/>
                </a:lnTo>
                <a:lnTo>
                  <a:pt x="631596" y="739370"/>
                </a:lnTo>
                <a:lnTo>
                  <a:pt x="664414" y="806426"/>
                </a:lnTo>
                <a:lnTo>
                  <a:pt x="668654" y="847598"/>
                </a:lnTo>
                <a:lnTo>
                  <a:pt x="663936" y="891105"/>
                </a:lnTo>
                <a:lnTo>
                  <a:pt x="651859" y="929433"/>
                </a:lnTo>
                <a:lnTo>
                  <a:pt x="632400" y="962594"/>
                </a:lnTo>
                <a:lnTo>
                  <a:pt x="605536" y="990600"/>
                </a:lnTo>
                <a:lnTo>
                  <a:pt x="572934" y="1012817"/>
                </a:lnTo>
                <a:lnTo>
                  <a:pt x="536082" y="1028795"/>
                </a:lnTo>
                <a:lnTo>
                  <a:pt x="494968" y="1038534"/>
                </a:lnTo>
                <a:lnTo>
                  <a:pt x="449579" y="1042035"/>
                </a:lnTo>
                <a:lnTo>
                  <a:pt x="406052" y="1038768"/>
                </a:lnTo>
                <a:lnTo>
                  <a:pt x="365775" y="1029906"/>
                </a:lnTo>
                <a:lnTo>
                  <a:pt x="328761" y="1015424"/>
                </a:lnTo>
                <a:lnTo>
                  <a:pt x="295021" y="995299"/>
                </a:lnTo>
                <a:lnTo>
                  <a:pt x="263705" y="970226"/>
                </a:lnTo>
                <a:lnTo>
                  <a:pt x="233949" y="940736"/>
                </a:lnTo>
                <a:lnTo>
                  <a:pt x="205741" y="906841"/>
                </a:lnTo>
                <a:lnTo>
                  <a:pt x="179069" y="868553"/>
                </a:lnTo>
                <a:lnTo>
                  <a:pt x="0" y="994410"/>
                </a:lnTo>
                <a:lnTo>
                  <a:pt x="27019" y="1042628"/>
                </a:lnTo>
                <a:lnTo>
                  <a:pt x="58391" y="1087152"/>
                </a:lnTo>
                <a:lnTo>
                  <a:pt x="94110" y="1127976"/>
                </a:lnTo>
                <a:lnTo>
                  <a:pt x="134168" y="1165093"/>
                </a:lnTo>
                <a:lnTo>
                  <a:pt x="178562" y="1198499"/>
                </a:lnTo>
                <a:lnTo>
                  <a:pt x="218684" y="1222670"/>
                </a:lnTo>
                <a:lnTo>
                  <a:pt x="261328" y="1242605"/>
                </a:lnTo>
                <a:lnTo>
                  <a:pt x="306498" y="1258300"/>
                </a:lnTo>
                <a:lnTo>
                  <a:pt x="354198" y="1269750"/>
                </a:lnTo>
                <a:lnTo>
                  <a:pt x="404430" y="1276953"/>
                </a:lnTo>
                <a:lnTo>
                  <a:pt x="457200" y="1279906"/>
                </a:lnTo>
                <a:lnTo>
                  <a:pt x="509000" y="1277454"/>
                </a:lnTo>
                <a:lnTo>
                  <a:pt x="558789" y="1270717"/>
                </a:lnTo>
                <a:lnTo>
                  <a:pt x="606567" y="1259706"/>
                </a:lnTo>
                <a:lnTo>
                  <a:pt x="652332" y="1244435"/>
                </a:lnTo>
                <a:lnTo>
                  <a:pt x="696087" y="1224915"/>
                </a:lnTo>
                <a:lnTo>
                  <a:pt x="737097" y="1201537"/>
                </a:lnTo>
                <a:lnTo>
                  <a:pt x="774633" y="1174692"/>
                </a:lnTo>
                <a:lnTo>
                  <a:pt x="808695" y="1144383"/>
                </a:lnTo>
                <a:lnTo>
                  <a:pt x="839282" y="1110619"/>
                </a:lnTo>
                <a:lnTo>
                  <a:pt x="866393" y="1073404"/>
                </a:lnTo>
                <a:lnTo>
                  <a:pt x="889285" y="1033153"/>
                </a:lnTo>
                <a:lnTo>
                  <a:pt x="907214" y="990268"/>
                </a:lnTo>
                <a:lnTo>
                  <a:pt x="920188" y="944738"/>
                </a:lnTo>
                <a:lnTo>
                  <a:pt x="928211" y="896550"/>
                </a:lnTo>
                <a:lnTo>
                  <a:pt x="931290" y="845693"/>
                </a:lnTo>
                <a:lnTo>
                  <a:pt x="927619" y="794831"/>
                </a:lnTo>
                <a:lnTo>
                  <a:pt x="919273" y="747282"/>
                </a:lnTo>
                <a:lnTo>
                  <a:pt x="906256" y="703056"/>
                </a:lnTo>
                <a:lnTo>
                  <a:pt x="888571" y="662163"/>
                </a:lnTo>
                <a:lnTo>
                  <a:pt x="866224" y="624615"/>
                </a:lnTo>
                <a:lnTo>
                  <a:pt x="839215" y="590423"/>
                </a:lnTo>
                <a:lnTo>
                  <a:pt x="802637" y="553967"/>
                </a:lnTo>
                <a:lnTo>
                  <a:pt x="763304" y="522779"/>
                </a:lnTo>
                <a:lnTo>
                  <a:pt x="721203" y="496852"/>
                </a:lnTo>
                <a:lnTo>
                  <a:pt x="676322" y="476179"/>
                </a:lnTo>
                <a:lnTo>
                  <a:pt x="628650" y="460756"/>
                </a:lnTo>
                <a:lnTo>
                  <a:pt x="906526" y="68453"/>
                </a:lnTo>
                <a:lnTo>
                  <a:pt x="906526" y="0"/>
                </a:lnTo>
                <a:close/>
              </a:path>
            </a:pathLst>
          </a:custGeom>
          <a:solidFill>
            <a:srgbClr val="585858">
              <a:alpha val="4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6267958" y="1903222"/>
            <a:ext cx="5447030" cy="902335"/>
            <a:chOff x="6267958" y="1903222"/>
            <a:chExt cx="5447030" cy="902335"/>
          </a:xfrm>
        </p:grpSpPr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267958" y="1903222"/>
              <a:ext cx="5112639" cy="25450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67958" y="2119630"/>
              <a:ext cx="5446649" cy="25450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67958" y="2334513"/>
              <a:ext cx="4099814" cy="25450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67958" y="2550617"/>
              <a:ext cx="2578735" cy="254812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6267958" y="3260471"/>
            <a:ext cx="5527040" cy="902969"/>
            <a:chOff x="6267958" y="3260471"/>
            <a:chExt cx="5527040" cy="902969"/>
          </a:xfrm>
        </p:grpSpPr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67958" y="3260471"/>
              <a:ext cx="5526786" cy="25450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67958" y="3473831"/>
              <a:ext cx="4011930" cy="25450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218673" y="3473831"/>
              <a:ext cx="1203959" cy="25450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267958" y="3691458"/>
              <a:ext cx="4971161" cy="25481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267958" y="3908425"/>
              <a:ext cx="877824" cy="254507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6267958" y="4626609"/>
            <a:ext cx="5447030" cy="1334135"/>
            <a:chOff x="6267958" y="4626609"/>
            <a:chExt cx="5447030" cy="1334135"/>
          </a:xfrm>
        </p:grpSpPr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267958" y="4626609"/>
              <a:ext cx="5214620" cy="25450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267958" y="4843017"/>
              <a:ext cx="5006847" cy="25450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267958" y="5057901"/>
              <a:ext cx="5250815" cy="25450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267958" y="5274005"/>
              <a:ext cx="4636262" cy="25481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67958" y="5490971"/>
              <a:ext cx="5447030" cy="25450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267958" y="5705855"/>
              <a:ext cx="2366644" cy="254507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425805" y="6026810"/>
            <a:ext cx="1210818" cy="382524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2222880" y="6025896"/>
            <a:ext cx="1146809" cy="382523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4241038" y="6028639"/>
            <a:ext cx="1129385" cy="382828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440436" y="5738469"/>
            <a:ext cx="1166710" cy="288035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432816" y="292303"/>
            <a:ext cx="4767580" cy="991235"/>
            <a:chOff x="432816" y="292303"/>
            <a:chExt cx="4767580" cy="991235"/>
          </a:xfrm>
        </p:grpSpPr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32816" y="900125"/>
              <a:ext cx="1471422" cy="38282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40662" y="900125"/>
              <a:ext cx="649224" cy="38282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258822" y="900125"/>
              <a:ext cx="679094" cy="38282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41350" y="292303"/>
              <a:ext cx="4758817" cy="574852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1344" y="1400555"/>
            <a:ext cx="790956" cy="44272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7095" y="1584960"/>
            <a:ext cx="900684" cy="40675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13859" y="3023616"/>
            <a:ext cx="1066800" cy="256793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50786" y="4065015"/>
            <a:ext cx="556260" cy="1257300"/>
          </a:xfrm>
          <a:custGeom>
            <a:avLst/>
            <a:gdLst/>
            <a:ahLst/>
            <a:cxnLst/>
            <a:rect l="l" t="t" r="r" b="b"/>
            <a:pathLst>
              <a:path w="556260" h="1257300">
                <a:moveTo>
                  <a:pt x="556018" y="0"/>
                </a:moveTo>
                <a:lnTo>
                  <a:pt x="470369" y="0"/>
                </a:lnTo>
                <a:lnTo>
                  <a:pt x="0" y="154304"/>
                </a:lnTo>
                <a:lnTo>
                  <a:pt x="60959" y="380999"/>
                </a:lnTo>
                <a:lnTo>
                  <a:pt x="299084" y="304799"/>
                </a:lnTo>
                <a:lnTo>
                  <a:pt x="299084" y="1257045"/>
                </a:lnTo>
                <a:lnTo>
                  <a:pt x="556018" y="1257045"/>
                </a:lnTo>
                <a:lnTo>
                  <a:pt x="556018" y="0"/>
                </a:lnTo>
                <a:close/>
              </a:path>
            </a:pathLst>
          </a:custGeom>
          <a:solidFill>
            <a:srgbClr val="585858">
              <a:alpha val="4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89682" y="4045330"/>
            <a:ext cx="927735" cy="1282065"/>
          </a:xfrm>
          <a:custGeom>
            <a:avLst/>
            <a:gdLst/>
            <a:ahLst/>
            <a:cxnLst/>
            <a:rect l="l" t="t" r="r" b="b"/>
            <a:pathLst>
              <a:path w="927735" h="1282064">
                <a:moveTo>
                  <a:pt x="455294" y="0"/>
                </a:moveTo>
                <a:lnTo>
                  <a:pt x="401393" y="3064"/>
                </a:lnTo>
                <a:lnTo>
                  <a:pt x="350642" y="10737"/>
                </a:lnTo>
                <a:lnTo>
                  <a:pt x="303056" y="23024"/>
                </a:lnTo>
                <a:lnTo>
                  <a:pt x="258646" y="39932"/>
                </a:lnTo>
                <a:lnTo>
                  <a:pt x="217424" y="61468"/>
                </a:lnTo>
                <a:lnTo>
                  <a:pt x="170699" y="93372"/>
                </a:lnTo>
                <a:lnTo>
                  <a:pt x="129762" y="129635"/>
                </a:lnTo>
                <a:lnTo>
                  <a:pt x="94587" y="170231"/>
                </a:lnTo>
                <a:lnTo>
                  <a:pt x="65150" y="215138"/>
                </a:lnTo>
                <a:lnTo>
                  <a:pt x="41862" y="262927"/>
                </a:lnTo>
                <a:lnTo>
                  <a:pt x="25146" y="312181"/>
                </a:lnTo>
                <a:lnTo>
                  <a:pt x="15001" y="362888"/>
                </a:lnTo>
                <a:lnTo>
                  <a:pt x="11430" y="415036"/>
                </a:lnTo>
                <a:lnTo>
                  <a:pt x="11622" y="427017"/>
                </a:lnTo>
                <a:lnTo>
                  <a:pt x="14605" y="466344"/>
                </a:lnTo>
                <a:lnTo>
                  <a:pt x="21480" y="508009"/>
                </a:lnTo>
                <a:lnTo>
                  <a:pt x="24765" y="521843"/>
                </a:lnTo>
                <a:lnTo>
                  <a:pt x="283718" y="521843"/>
                </a:lnTo>
                <a:lnTo>
                  <a:pt x="279796" y="496252"/>
                </a:lnTo>
                <a:lnTo>
                  <a:pt x="276733" y="471805"/>
                </a:lnTo>
                <a:lnTo>
                  <a:pt x="274193" y="430276"/>
                </a:lnTo>
                <a:lnTo>
                  <a:pt x="277594" y="388937"/>
                </a:lnTo>
                <a:lnTo>
                  <a:pt x="301875" y="319405"/>
                </a:lnTo>
                <a:lnTo>
                  <a:pt x="348613" y="268374"/>
                </a:lnTo>
                <a:lnTo>
                  <a:pt x="412950" y="241704"/>
                </a:lnTo>
                <a:lnTo>
                  <a:pt x="451358" y="237871"/>
                </a:lnTo>
                <a:lnTo>
                  <a:pt x="490245" y="241724"/>
                </a:lnTo>
                <a:lnTo>
                  <a:pt x="554495" y="267910"/>
                </a:lnTo>
                <a:lnTo>
                  <a:pt x="600098" y="317553"/>
                </a:lnTo>
                <a:lnTo>
                  <a:pt x="623530" y="383795"/>
                </a:lnTo>
                <a:lnTo>
                  <a:pt x="626744" y="422656"/>
                </a:lnTo>
                <a:lnTo>
                  <a:pt x="623980" y="459708"/>
                </a:lnTo>
                <a:lnTo>
                  <a:pt x="601831" y="533812"/>
                </a:lnTo>
                <a:lnTo>
                  <a:pt x="582422" y="570865"/>
                </a:lnTo>
                <a:lnTo>
                  <a:pt x="557537" y="609157"/>
                </a:lnTo>
                <a:lnTo>
                  <a:pt x="527081" y="649938"/>
                </a:lnTo>
                <a:lnTo>
                  <a:pt x="491053" y="693219"/>
                </a:lnTo>
                <a:lnTo>
                  <a:pt x="449453" y="739013"/>
                </a:lnTo>
                <a:lnTo>
                  <a:pt x="0" y="1226566"/>
                </a:lnTo>
                <a:lnTo>
                  <a:pt x="0" y="1281811"/>
                </a:lnTo>
                <a:lnTo>
                  <a:pt x="927608" y="1279906"/>
                </a:lnTo>
                <a:lnTo>
                  <a:pt x="927608" y="1061085"/>
                </a:lnTo>
                <a:lnTo>
                  <a:pt x="459105" y="1061085"/>
                </a:lnTo>
                <a:lnTo>
                  <a:pt x="621030" y="889508"/>
                </a:lnTo>
                <a:lnTo>
                  <a:pt x="658473" y="850528"/>
                </a:lnTo>
                <a:lnTo>
                  <a:pt x="693711" y="811562"/>
                </a:lnTo>
                <a:lnTo>
                  <a:pt x="726741" y="772604"/>
                </a:lnTo>
                <a:lnTo>
                  <a:pt x="757559" y="733646"/>
                </a:lnTo>
                <a:lnTo>
                  <a:pt x="786162" y="694680"/>
                </a:lnTo>
                <a:lnTo>
                  <a:pt x="812546" y="655701"/>
                </a:lnTo>
                <a:lnTo>
                  <a:pt x="840023" y="608107"/>
                </a:lnTo>
                <a:lnTo>
                  <a:pt x="861649" y="558904"/>
                </a:lnTo>
                <a:lnTo>
                  <a:pt x="877422" y="508098"/>
                </a:lnTo>
                <a:lnTo>
                  <a:pt x="887343" y="455695"/>
                </a:lnTo>
                <a:lnTo>
                  <a:pt x="891413" y="401701"/>
                </a:lnTo>
                <a:lnTo>
                  <a:pt x="887952" y="352637"/>
                </a:lnTo>
                <a:lnTo>
                  <a:pt x="879749" y="306248"/>
                </a:lnTo>
                <a:lnTo>
                  <a:pt x="866803" y="262534"/>
                </a:lnTo>
                <a:lnTo>
                  <a:pt x="849114" y="221495"/>
                </a:lnTo>
                <a:lnTo>
                  <a:pt x="826681" y="183131"/>
                </a:lnTo>
                <a:lnTo>
                  <a:pt x="799506" y="147441"/>
                </a:lnTo>
                <a:lnTo>
                  <a:pt x="767588" y="114427"/>
                </a:lnTo>
                <a:lnTo>
                  <a:pt x="731821" y="84935"/>
                </a:lnTo>
                <a:lnTo>
                  <a:pt x="693101" y="59817"/>
                </a:lnTo>
                <a:lnTo>
                  <a:pt x="651431" y="39078"/>
                </a:lnTo>
                <a:lnTo>
                  <a:pt x="606814" y="22723"/>
                </a:lnTo>
                <a:lnTo>
                  <a:pt x="559250" y="10755"/>
                </a:lnTo>
                <a:lnTo>
                  <a:pt x="508743" y="3179"/>
                </a:lnTo>
                <a:lnTo>
                  <a:pt x="455294" y="0"/>
                </a:lnTo>
                <a:close/>
              </a:path>
            </a:pathLst>
          </a:custGeom>
          <a:solidFill>
            <a:srgbClr val="585858">
              <a:alpha val="4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28210" y="4046601"/>
            <a:ext cx="931544" cy="1280160"/>
          </a:xfrm>
          <a:custGeom>
            <a:avLst/>
            <a:gdLst/>
            <a:ahLst/>
            <a:cxnLst/>
            <a:rect l="l" t="t" r="r" b="b"/>
            <a:pathLst>
              <a:path w="931545" h="1280160">
                <a:moveTo>
                  <a:pt x="906526" y="0"/>
                </a:moveTo>
                <a:lnTo>
                  <a:pt x="97154" y="0"/>
                </a:lnTo>
                <a:lnTo>
                  <a:pt x="97154" y="232156"/>
                </a:lnTo>
                <a:lnTo>
                  <a:pt x="516254" y="232156"/>
                </a:lnTo>
                <a:lnTo>
                  <a:pt x="253364" y="599948"/>
                </a:lnTo>
                <a:lnTo>
                  <a:pt x="253364" y="666623"/>
                </a:lnTo>
                <a:lnTo>
                  <a:pt x="411479" y="666623"/>
                </a:lnTo>
                <a:lnTo>
                  <a:pt x="470747" y="669694"/>
                </a:lnTo>
                <a:lnTo>
                  <a:pt x="522430" y="678529"/>
                </a:lnTo>
                <a:lnTo>
                  <a:pt x="566517" y="693126"/>
                </a:lnTo>
                <a:lnTo>
                  <a:pt x="602996" y="713486"/>
                </a:lnTo>
                <a:lnTo>
                  <a:pt x="631596" y="739370"/>
                </a:lnTo>
                <a:lnTo>
                  <a:pt x="664414" y="806426"/>
                </a:lnTo>
                <a:lnTo>
                  <a:pt x="668654" y="847598"/>
                </a:lnTo>
                <a:lnTo>
                  <a:pt x="663936" y="891105"/>
                </a:lnTo>
                <a:lnTo>
                  <a:pt x="651859" y="929433"/>
                </a:lnTo>
                <a:lnTo>
                  <a:pt x="632400" y="962594"/>
                </a:lnTo>
                <a:lnTo>
                  <a:pt x="605536" y="990600"/>
                </a:lnTo>
                <a:lnTo>
                  <a:pt x="572934" y="1012817"/>
                </a:lnTo>
                <a:lnTo>
                  <a:pt x="536082" y="1028795"/>
                </a:lnTo>
                <a:lnTo>
                  <a:pt x="494968" y="1038534"/>
                </a:lnTo>
                <a:lnTo>
                  <a:pt x="449579" y="1042035"/>
                </a:lnTo>
                <a:lnTo>
                  <a:pt x="406052" y="1038768"/>
                </a:lnTo>
                <a:lnTo>
                  <a:pt x="365775" y="1029906"/>
                </a:lnTo>
                <a:lnTo>
                  <a:pt x="328761" y="1015424"/>
                </a:lnTo>
                <a:lnTo>
                  <a:pt x="295021" y="995299"/>
                </a:lnTo>
                <a:lnTo>
                  <a:pt x="263705" y="970226"/>
                </a:lnTo>
                <a:lnTo>
                  <a:pt x="233949" y="940736"/>
                </a:lnTo>
                <a:lnTo>
                  <a:pt x="205741" y="906841"/>
                </a:lnTo>
                <a:lnTo>
                  <a:pt x="179069" y="868553"/>
                </a:lnTo>
                <a:lnTo>
                  <a:pt x="0" y="994410"/>
                </a:lnTo>
                <a:lnTo>
                  <a:pt x="27019" y="1042628"/>
                </a:lnTo>
                <a:lnTo>
                  <a:pt x="58391" y="1087152"/>
                </a:lnTo>
                <a:lnTo>
                  <a:pt x="94110" y="1127976"/>
                </a:lnTo>
                <a:lnTo>
                  <a:pt x="134168" y="1165093"/>
                </a:lnTo>
                <a:lnTo>
                  <a:pt x="178562" y="1198499"/>
                </a:lnTo>
                <a:lnTo>
                  <a:pt x="218684" y="1222670"/>
                </a:lnTo>
                <a:lnTo>
                  <a:pt x="261328" y="1242605"/>
                </a:lnTo>
                <a:lnTo>
                  <a:pt x="306498" y="1258300"/>
                </a:lnTo>
                <a:lnTo>
                  <a:pt x="354198" y="1269750"/>
                </a:lnTo>
                <a:lnTo>
                  <a:pt x="404430" y="1276953"/>
                </a:lnTo>
                <a:lnTo>
                  <a:pt x="457200" y="1279906"/>
                </a:lnTo>
                <a:lnTo>
                  <a:pt x="509000" y="1277454"/>
                </a:lnTo>
                <a:lnTo>
                  <a:pt x="558789" y="1270717"/>
                </a:lnTo>
                <a:lnTo>
                  <a:pt x="606567" y="1259706"/>
                </a:lnTo>
                <a:lnTo>
                  <a:pt x="652332" y="1244435"/>
                </a:lnTo>
                <a:lnTo>
                  <a:pt x="696087" y="1224915"/>
                </a:lnTo>
                <a:lnTo>
                  <a:pt x="737097" y="1201537"/>
                </a:lnTo>
                <a:lnTo>
                  <a:pt x="774633" y="1174692"/>
                </a:lnTo>
                <a:lnTo>
                  <a:pt x="808695" y="1144383"/>
                </a:lnTo>
                <a:lnTo>
                  <a:pt x="839282" y="1110619"/>
                </a:lnTo>
                <a:lnTo>
                  <a:pt x="866393" y="1073404"/>
                </a:lnTo>
                <a:lnTo>
                  <a:pt x="889285" y="1033153"/>
                </a:lnTo>
                <a:lnTo>
                  <a:pt x="907214" y="990268"/>
                </a:lnTo>
                <a:lnTo>
                  <a:pt x="920188" y="944738"/>
                </a:lnTo>
                <a:lnTo>
                  <a:pt x="928211" y="896550"/>
                </a:lnTo>
                <a:lnTo>
                  <a:pt x="931290" y="845693"/>
                </a:lnTo>
                <a:lnTo>
                  <a:pt x="927619" y="794831"/>
                </a:lnTo>
                <a:lnTo>
                  <a:pt x="919273" y="747282"/>
                </a:lnTo>
                <a:lnTo>
                  <a:pt x="906256" y="703056"/>
                </a:lnTo>
                <a:lnTo>
                  <a:pt x="888571" y="662163"/>
                </a:lnTo>
                <a:lnTo>
                  <a:pt x="866224" y="624615"/>
                </a:lnTo>
                <a:lnTo>
                  <a:pt x="839215" y="590423"/>
                </a:lnTo>
                <a:lnTo>
                  <a:pt x="802637" y="553967"/>
                </a:lnTo>
                <a:lnTo>
                  <a:pt x="763304" y="522779"/>
                </a:lnTo>
                <a:lnTo>
                  <a:pt x="721203" y="496852"/>
                </a:lnTo>
                <a:lnTo>
                  <a:pt x="676322" y="476179"/>
                </a:lnTo>
                <a:lnTo>
                  <a:pt x="628650" y="460756"/>
                </a:lnTo>
                <a:lnTo>
                  <a:pt x="906526" y="68453"/>
                </a:lnTo>
                <a:lnTo>
                  <a:pt x="906526" y="0"/>
                </a:lnTo>
                <a:close/>
              </a:path>
            </a:pathLst>
          </a:custGeom>
          <a:solidFill>
            <a:srgbClr val="585858">
              <a:alpha val="4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99388" y="5986271"/>
            <a:ext cx="905001" cy="28834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0742" y="5986881"/>
            <a:ext cx="857351" cy="28834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40605" y="5981090"/>
            <a:ext cx="876553" cy="28803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0436" y="5679033"/>
            <a:ext cx="1166710" cy="28803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81216" y="1542237"/>
            <a:ext cx="2136139" cy="32034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81216" y="1984248"/>
            <a:ext cx="1270000" cy="320039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8263381" y="1984248"/>
            <a:ext cx="2724150" cy="320040"/>
            <a:chOff x="8263381" y="1984248"/>
            <a:chExt cx="2724150" cy="320040"/>
          </a:xfrm>
        </p:grpSpPr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63381" y="1984248"/>
              <a:ext cx="768464" cy="32003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03461" y="1984248"/>
              <a:ext cx="2083816" cy="320039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681216" y="2298445"/>
            <a:ext cx="1322451" cy="320039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8263381" y="2298445"/>
            <a:ext cx="2386330" cy="635000"/>
            <a:chOff x="8263381" y="2298445"/>
            <a:chExt cx="2386330" cy="635000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63381" y="2298445"/>
              <a:ext cx="768464" cy="32003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903461" y="2298445"/>
              <a:ext cx="1076045" cy="32003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25862" y="2298445"/>
              <a:ext cx="176783" cy="32003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914254" y="2298445"/>
              <a:ext cx="735329" cy="32003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63381" y="2613024"/>
              <a:ext cx="534924" cy="32003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91625" y="2613024"/>
              <a:ext cx="653796" cy="320039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681216" y="2613025"/>
            <a:ext cx="1319149" cy="63436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214739" y="2613025"/>
            <a:ext cx="684783" cy="320039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8263381" y="2927350"/>
            <a:ext cx="1636395" cy="320040"/>
            <a:chOff x="8263381" y="2927350"/>
            <a:chExt cx="1636395" cy="320040"/>
          </a:xfrm>
        </p:grpSpPr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63381" y="2927350"/>
              <a:ext cx="534924" cy="32003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91625" y="2927350"/>
              <a:ext cx="653796" cy="32003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214738" y="2927350"/>
              <a:ext cx="684783" cy="320039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681216" y="3649726"/>
            <a:ext cx="3134360" cy="32003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81216" y="4091051"/>
            <a:ext cx="1270000" cy="320039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8257031" y="4091051"/>
            <a:ext cx="2724150" cy="320040"/>
            <a:chOff x="8257031" y="4091051"/>
            <a:chExt cx="2724150" cy="320040"/>
          </a:xfrm>
        </p:grpSpPr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257031" y="4091051"/>
              <a:ext cx="768096" cy="32003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897111" y="4091051"/>
              <a:ext cx="2083816" cy="320039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681216" y="4404944"/>
            <a:ext cx="1322451" cy="320344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8257031" y="4404944"/>
            <a:ext cx="2386330" cy="635000"/>
            <a:chOff x="8257031" y="4404944"/>
            <a:chExt cx="2386330" cy="635000"/>
          </a:xfrm>
        </p:grpSpPr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257031" y="4404944"/>
              <a:ext cx="768096" cy="32034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897111" y="4404944"/>
              <a:ext cx="1075690" cy="32034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819131" y="4404944"/>
              <a:ext cx="176783" cy="32034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907523" y="4404944"/>
              <a:ext cx="735710" cy="32034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57031" y="4719828"/>
              <a:ext cx="534924" cy="32003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685275" y="4719828"/>
              <a:ext cx="653415" cy="32003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208007" y="4719828"/>
              <a:ext cx="684783" cy="320039"/>
            </a:xfrm>
            <a:prstGeom prst="rect">
              <a:avLst/>
            </a:prstGeom>
          </p:spPr>
        </p:pic>
      </p:grpSp>
      <p:pic>
        <p:nvPicPr>
          <p:cNvPr id="45" name="object 4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6681216" y="4719828"/>
            <a:ext cx="1320800" cy="948842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8257031" y="5034407"/>
            <a:ext cx="1635760" cy="634365"/>
            <a:chOff x="8257031" y="5034407"/>
            <a:chExt cx="1635760" cy="634365"/>
          </a:xfrm>
        </p:grpSpPr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57031" y="5034407"/>
              <a:ext cx="534924" cy="32004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685275" y="5034407"/>
              <a:ext cx="653415" cy="32004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208007" y="5034407"/>
              <a:ext cx="684783" cy="32004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57031" y="5348630"/>
              <a:ext cx="534924" cy="32004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685275" y="5348630"/>
              <a:ext cx="653415" cy="32004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208007" y="5348630"/>
              <a:ext cx="684783" cy="320040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98168" y="6220967"/>
            <a:ext cx="905001" cy="288035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0742" y="6231026"/>
            <a:ext cx="857351" cy="288035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4337558" y="6224625"/>
            <a:ext cx="902335" cy="288925"/>
            <a:chOff x="4337558" y="6224625"/>
            <a:chExt cx="902335" cy="288925"/>
          </a:xfrm>
        </p:grpSpPr>
        <p:pic>
          <p:nvPicPr>
            <p:cNvPr id="56" name="object 5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337558" y="6224625"/>
              <a:ext cx="393191" cy="28834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660646" y="6224625"/>
              <a:ext cx="579120" cy="288340"/>
            </a:xfrm>
            <a:prstGeom prst="rect">
              <a:avLst/>
            </a:prstGeom>
          </p:spPr>
        </p:pic>
      </p:grpSp>
      <p:sp>
        <p:nvSpPr>
          <p:cNvPr id="58" name="object 58"/>
          <p:cNvSpPr/>
          <p:nvPr/>
        </p:nvSpPr>
        <p:spPr>
          <a:xfrm>
            <a:off x="446366" y="6317094"/>
            <a:ext cx="628015" cy="139065"/>
          </a:xfrm>
          <a:custGeom>
            <a:avLst/>
            <a:gdLst/>
            <a:ahLst/>
            <a:cxnLst/>
            <a:rect l="l" t="t" r="r" b="b"/>
            <a:pathLst>
              <a:path w="628015" h="139064">
                <a:moveTo>
                  <a:pt x="50253" y="2438"/>
                </a:moveTo>
                <a:lnTo>
                  <a:pt x="0" y="2438"/>
                </a:lnTo>
                <a:lnTo>
                  <a:pt x="0" y="136194"/>
                </a:lnTo>
                <a:lnTo>
                  <a:pt x="27343" y="136194"/>
                </a:lnTo>
                <a:lnTo>
                  <a:pt x="27343" y="88963"/>
                </a:lnTo>
                <a:lnTo>
                  <a:pt x="78796" y="88963"/>
                </a:lnTo>
                <a:lnTo>
                  <a:pt x="74993" y="83693"/>
                </a:lnTo>
                <a:lnTo>
                  <a:pt x="82257" y="80086"/>
                </a:lnTo>
                <a:lnTo>
                  <a:pt x="87972" y="75006"/>
                </a:lnTo>
                <a:lnTo>
                  <a:pt x="94405" y="64871"/>
                </a:lnTo>
                <a:lnTo>
                  <a:pt x="27343" y="64871"/>
                </a:lnTo>
                <a:lnTo>
                  <a:pt x="27343" y="26530"/>
                </a:lnTo>
                <a:lnTo>
                  <a:pt x="94175" y="26530"/>
                </a:lnTo>
                <a:lnTo>
                  <a:pt x="90726" y="20495"/>
                </a:lnTo>
                <a:lnTo>
                  <a:pt x="84937" y="14211"/>
                </a:lnTo>
                <a:lnTo>
                  <a:pt x="77832" y="9153"/>
                </a:lnTo>
                <a:lnTo>
                  <a:pt x="69681" y="5505"/>
                </a:lnTo>
                <a:lnTo>
                  <a:pt x="60488" y="3267"/>
                </a:lnTo>
                <a:lnTo>
                  <a:pt x="50253" y="2438"/>
                </a:lnTo>
                <a:close/>
              </a:path>
              <a:path w="628015" h="139064">
                <a:moveTo>
                  <a:pt x="78796" y="88963"/>
                </a:moveTo>
                <a:lnTo>
                  <a:pt x="47421" y="88963"/>
                </a:lnTo>
                <a:lnTo>
                  <a:pt x="82080" y="136194"/>
                </a:lnTo>
                <a:lnTo>
                  <a:pt x="112877" y="136194"/>
                </a:lnTo>
                <a:lnTo>
                  <a:pt x="78796" y="88963"/>
                </a:lnTo>
                <a:close/>
              </a:path>
              <a:path w="628015" h="139064">
                <a:moveTo>
                  <a:pt x="94175" y="26530"/>
                </a:moveTo>
                <a:lnTo>
                  <a:pt x="50253" y="26530"/>
                </a:lnTo>
                <a:lnTo>
                  <a:pt x="56692" y="26631"/>
                </a:lnTo>
                <a:lnTo>
                  <a:pt x="61671" y="28409"/>
                </a:lnTo>
                <a:lnTo>
                  <a:pt x="68707" y="35356"/>
                </a:lnTo>
                <a:lnTo>
                  <a:pt x="70497" y="39928"/>
                </a:lnTo>
                <a:lnTo>
                  <a:pt x="70497" y="51460"/>
                </a:lnTo>
                <a:lnTo>
                  <a:pt x="68707" y="56121"/>
                </a:lnTo>
                <a:lnTo>
                  <a:pt x="61671" y="63017"/>
                </a:lnTo>
                <a:lnTo>
                  <a:pt x="56692" y="64782"/>
                </a:lnTo>
                <a:lnTo>
                  <a:pt x="50253" y="64871"/>
                </a:lnTo>
                <a:lnTo>
                  <a:pt x="94405" y="64871"/>
                </a:lnTo>
                <a:lnTo>
                  <a:pt x="96291" y="61899"/>
                </a:lnTo>
                <a:lnTo>
                  <a:pt x="98399" y="54279"/>
                </a:lnTo>
                <a:lnTo>
                  <a:pt x="98488" y="45593"/>
                </a:lnTo>
                <a:lnTo>
                  <a:pt x="97499" y="36187"/>
                </a:lnTo>
                <a:lnTo>
                  <a:pt x="94913" y="27820"/>
                </a:lnTo>
                <a:lnTo>
                  <a:pt x="94175" y="26530"/>
                </a:lnTo>
                <a:close/>
              </a:path>
              <a:path w="628015" h="139064">
                <a:moveTo>
                  <a:pt x="192773" y="0"/>
                </a:moveTo>
                <a:lnTo>
                  <a:pt x="149313" y="14159"/>
                </a:lnTo>
                <a:lnTo>
                  <a:pt x="124363" y="50520"/>
                </a:lnTo>
                <a:lnTo>
                  <a:pt x="121843" y="69316"/>
                </a:lnTo>
                <a:lnTo>
                  <a:pt x="122526" y="78976"/>
                </a:lnTo>
                <a:lnTo>
                  <a:pt x="142551" y="118718"/>
                </a:lnTo>
                <a:lnTo>
                  <a:pt x="183072" y="137972"/>
                </a:lnTo>
                <a:lnTo>
                  <a:pt x="192773" y="138620"/>
                </a:lnTo>
                <a:lnTo>
                  <a:pt x="202479" y="137972"/>
                </a:lnTo>
                <a:lnTo>
                  <a:pt x="243190" y="118718"/>
                </a:lnTo>
                <a:lnTo>
                  <a:pt x="248126" y="113309"/>
                </a:lnTo>
                <a:lnTo>
                  <a:pt x="192976" y="113309"/>
                </a:lnTo>
                <a:lnTo>
                  <a:pt x="183904" y="112422"/>
                </a:lnTo>
                <a:lnTo>
                  <a:pt x="153195" y="87136"/>
                </a:lnTo>
                <a:lnTo>
                  <a:pt x="149987" y="69316"/>
                </a:lnTo>
                <a:lnTo>
                  <a:pt x="150875" y="59967"/>
                </a:lnTo>
                <a:lnTo>
                  <a:pt x="175737" y="28568"/>
                </a:lnTo>
                <a:lnTo>
                  <a:pt x="192976" y="25311"/>
                </a:lnTo>
                <a:lnTo>
                  <a:pt x="248121" y="25311"/>
                </a:lnTo>
                <a:lnTo>
                  <a:pt x="243190" y="19907"/>
                </a:lnTo>
                <a:lnTo>
                  <a:pt x="202479" y="649"/>
                </a:lnTo>
                <a:lnTo>
                  <a:pt x="192773" y="0"/>
                </a:lnTo>
                <a:close/>
              </a:path>
              <a:path w="628015" h="139064">
                <a:moveTo>
                  <a:pt x="248121" y="25311"/>
                </a:moveTo>
                <a:lnTo>
                  <a:pt x="192976" y="25311"/>
                </a:lnTo>
                <a:lnTo>
                  <a:pt x="201937" y="26211"/>
                </a:lnTo>
                <a:lnTo>
                  <a:pt x="210037" y="28568"/>
                </a:lnTo>
                <a:lnTo>
                  <a:pt x="235041" y="59967"/>
                </a:lnTo>
                <a:lnTo>
                  <a:pt x="235953" y="69316"/>
                </a:lnTo>
                <a:lnTo>
                  <a:pt x="235041" y="78715"/>
                </a:lnTo>
                <a:lnTo>
                  <a:pt x="210037" y="110085"/>
                </a:lnTo>
                <a:lnTo>
                  <a:pt x="192976" y="113309"/>
                </a:lnTo>
                <a:lnTo>
                  <a:pt x="248126" y="113309"/>
                </a:lnTo>
                <a:lnTo>
                  <a:pt x="264109" y="69316"/>
                </a:lnTo>
                <a:lnTo>
                  <a:pt x="263413" y="59650"/>
                </a:lnTo>
                <a:lnTo>
                  <a:pt x="261556" y="50520"/>
                </a:lnTo>
                <a:lnTo>
                  <a:pt x="258537" y="41923"/>
                </a:lnTo>
                <a:lnTo>
                  <a:pt x="254355" y="33858"/>
                </a:lnTo>
                <a:lnTo>
                  <a:pt x="249183" y="26474"/>
                </a:lnTo>
                <a:lnTo>
                  <a:pt x="248121" y="25311"/>
                </a:lnTo>
                <a:close/>
              </a:path>
              <a:path w="628015" h="139064">
                <a:moveTo>
                  <a:pt x="293204" y="94856"/>
                </a:moveTo>
                <a:lnTo>
                  <a:pt x="274154" y="108242"/>
                </a:lnTo>
                <a:lnTo>
                  <a:pt x="277821" y="114600"/>
                </a:lnTo>
                <a:lnTo>
                  <a:pt x="282211" y="120338"/>
                </a:lnTo>
                <a:lnTo>
                  <a:pt x="322795" y="138620"/>
                </a:lnTo>
                <a:lnTo>
                  <a:pt x="329649" y="138220"/>
                </a:lnTo>
                <a:lnTo>
                  <a:pt x="368511" y="113309"/>
                </a:lnTo>
                <a:lnTo>
                  <a:pt x="321983" y="113309"/>
                </a:lnTo>
                <a:lnTo>
                  <a:pt x="315582" y="113245"/>
                </a:lnTo>
                <a:lnTo>
                  <a:pt x="310095" y="111594"/>
                </a:lnTo>
                <a:lnTo>
                  <a:pt x="300990" y="105092"/>
                </a:lnTo>
                <a:lnTo>
                  <a:pt x="296875" y="100596"/>
                </a:lnTo>
                <a:lnTo>
                  <a:pt x="293204" y="94856"/>
                </a:lnTo>
                <a:close/>
              </a:path>
              <a:path w="628015" h="139064">
                <a:moveTo>
                  <a:pt x="370611" y="2438"/>
                </a:moveTo>
                <a:lnTo>
                  <a:pt x="284492" y="2438"/>
                </a:lnTo>
                <a:lnTo>
                  <a:pt x="284492" y="27139"/>
                </a:lnTo>
                <a:lnTo>
                  <a:pt x="329082" y="27139"/>
                </a:lnTo>
                <a:lnTo>
                  <a:pt x="301104" y="66268"/>
                </a:lnTo>
                <a:lnTo>
                  <a:pt x="301104" y="73367"/>
                </a:lnTo>
                <a:lnTo>
                  <a:pt x="326872" y="73393"/>
                </a:lnTo>
                <a:lnTo>
                  <a:pt x="333667" y="75057"/>
                </a:lnTo>
                <a:lnTo>
                  <a:pt x="342938" y="81661"/>
                </a:lnTo>
                <a:lnTo>
                  <a:pt x="345274" y="86410"/>
                </a:lnTo>
                <a:lnTo>
                  <a:pt x="345248" y="94856"/>
                </a:lnTo>
                <a:lnTo>
                  <a:pt x="321983" y="113309"/>
                </a:lnTo>
                <a:lnTo>
                  <a:pt x="368511" y="113309"/>
                </a:lnTo>
                <a:lnTo>
                  <a:pt x="370827" y="109753"/>
                </a:lnTo>
                <a:lnTo>
                  <a:pt x="373138" y="101676"/>
                </a:lnTo>
                <a:lnTo>
                  <a:pt x="373240" y="92430"/>
                </a:lnTo>
                <a:lnTo>
                  <a:pt x="372464" y="84438"/>
                </a:lnTo>
                <a:lnTo>
                  <a:pt x="347326" y="53606"/>
                </a:lnTo>
                <a:lnTo>
                  <a:pt x="341033" y="51473"/>
                </a:lnTo>
                <a:lnTo>
                  <a:pt x="370611" y="9728"/>
                </a:lnTo>
                <a:lnTo>
                  <a:pt x="370611" y="2438"/>
                </a:lnTo>
                <a:close/>
              </a:path>
              <a:path w="628015" h="139064">
                <a:moveTo>
                  <a:pt x="446811" y="0"/>
                </a:moveTo>
                <a:lnTo>
                  <a:pt x="406730" y="19551"/>
                </a:lnTo>
                <a:lnTo>
                  <a:pt x="394065" y="58747"/>
                </a:lnTo>
                <a:lnTo>
                  <a:pt x="393712" y="68300"/>
                </a:lnTo>
                <a:lnTo>
                  <a:pt x="394060" y="77818"/>
                </a:lnTo>
                <a:lnTo>
                  <a:pt x="406655" y="117906"/>
                </a:lnTo>
                <a:lnTo>
                  <a:pt x="446811" y="138620"/>
                </a:lnTo>
                <a:lnTo>
                  <a:pt x="455421" y="137930"/>
                </a:lnTo>
                <a:lnTo>
                  <a:pt x="489509" y="113309"/>
                </a:lnTo>
                <a:lnTo>
                  <a:pt x="446811" y="113309"/>
                </a:lnTo>
                <a:lnTo>
                  <a:pt x="438137" y="113195"/>
                </a:lnTo>
                <a:lnTo>
                  <a:pt x="422198" y="78495"/>
                </a:lnTo>
                <a:lnTo>
                  <a:pt x="421855" y="68503"/>
                </a:lnTo>
                <a:lnTo>
                  <a:pt x="422186" y="58652"/>
                </a:lnTo>
                <a:lnTo>
                  <a:pt x="490268" y="25311"/>
                </a:lnTo>
                <a:lnTo>
                  <a:pt x="486705" y="19551"/>
                </a:lnTo>
                <a:lnTo>
                  <a:pt x="455381" y="637"/>
                </a:lnTo>
                <a:lnTo>
                  <a:pt x="446811" y="0"/>
                </a:lnTo>
                <a:close/>
              </a:path>
              <a:path w="628015" h="139064">
                <a:moveTo>
                  <a:pt x="490268" y="25311"/>
                </a:moveTo>
                <a:lnTo>
                  <a:pt x="446811" y="25311"/>
                </a:lnTo>
                <a:lnTo>
                  <a:pt x="455472" y="25374"/>
                </a:lnTo>
                <a:lnTo>
                  <a:pt x="461772" y="29108"/>
                </a:lnTo>
                <a:lnTo>
                  <a:pt x="471551" y="68503"/>
                </a:lnTo>
                <a:lnTo>
                  <a:pt x="471215" y="78495"/>
                </a:lnTo>
                <a:lnTo>
                  <a:pt x="455472" y="113195"/>
                </a:lnTo>
                <a:lnTo>
                  <a:pt x="446811" y="113309"/>
                </a:lnTo>
                <a:lnTo>
                  <a:pt x="489509" y="113309"/>
                </a:lnTo>
                <a:lnTo>
                  <a:pt x="499694" y="68300"/>
                </a:lnTo>
                <a:lnTo>
                  <a:pt x="499330" y="58652"/>
                </a:lnTo>
                <a:lnTo>
                  <a:pt x="498267" y="49726"/>
                </a:lnTo>
                <a:lnTo>
                  <a:pt x="496470" y="41240"/>
                </a:lnTo>
                <a:lnTo>
                  <a:pt x="493953" y="33286"/>
                </a:lnTo>
                <a:lnTo>
                  <a:pt x="490703" y="26014"/>
                </a:lnTo>
                <a:lnTo>
                  <a:pt x="490268" y="25311"/>
                </a:lnTo>
                <a:close/>
              </a:path>
              <a:path w="628015" h="139064">
                <a:moveTo>
                  <a:pt x="574827" y="0"/>
                </a:moveTo>
                <a:lnTo>
                  <a:pt x="534746" y="19551"/>
                </a:lnTo>
                <a:lnTo>
                  <a:pt x="522081" y="58747"/>
                </a:lnTo>
                <a:lnTo>
                  <a:pt x="521728" y="68300"/>
                </a:lnTo>
                <a:lnTo>
                  <a:pt x="522076" y="77818"/>
                </a:lnTo>
                <a:lnTo>
                  <a:pt x="534671" y="117906"/>
                </a:lnTo>
                <a:lnTo>
                  <a:pt x="574827" y="138620"/>
                </a:lnTo>
                <a:lnTo>
                  <a:pt x="583437" y="137930"/>
                </a:lnTo>
                <a:lnTo>
                  <a:pt x="617525" y="113309"/>
                </a:lnTo>
                <a:lnTo>
                  <a:pt x="574827" y="113309"/>
                </a:lnTo>
                <a:lnTo>
                  <a:pt x="566153" y="113195"/>
                </a:lnTo>
                <a:lnTo>
                  <a:pt x="550214" y="78495"/>
                </a:lnTo>
                <a:lnTo>
                  <a:pt x="549871" y="68503"/>
                </a:lnTo>
                <a:lnTo>
                  <a:pt x="550202" y="58652"/>
                </a:lnTo>
                <a:lnTo>
                  <a:pt x="618284" y="25311"/>
                </a:lnTo>
                <a:lnTo>
                  <a:pt x="614721" y="19551"/>
                </a:lnTo>
                <a:lnTo>
                  <a:pt x="583397" y="637"/>
                </a:lnTo>
                <a:lnTo>
                  <a:pt x="574827" y="0"/>
                </a:lnTo>
                <a:close/>
              </a:path>
              <a:path w="628015" h="139064">
                <a:moveTo>
                  <a:pt x="618284" y="25311"/>
                </a:moveTo>
                <a:lnTo>
                  <a:pt x="574827" y="25311"/>
                </a:lnTo>
                <a:lnTo>
                  <a:pt x="583488" y="25374"/>
                </a:lnTo>
                <a:lnTo>
                  <a:pt x="589788" y="29108"/>
                </a:lnTo>
                <a:lnTo>
                  <a:pt x="599567" y="68503"/>
                </a:lnTo>
                <a:lnTo>
                  <a:pt x="599231" y="78495"/>
                </a:lnTo>
                <a:lnTo>
                  <a:pt x="583488" y="113195"/>
                </a:lnTo>
                <a:lnTo>
                  <a:pt x="574827" y="113309"/>
                </a:lnTo>
                <a:lnTo>
                  <a:pt x="617525" y="113309"/>
                </a:lnTo>
                <a:lnTo>
                  <a:pt x="627710" y="68300"/>
                </a:lnTo>
                <a:lnTo>
                  <a:pt x="627346" y="58652"/>
                </a:lnTo>
                <a:lnTo>
                  <a:pt x="626283" y="49726"/>
                </a:lnTo>
                <a:lnTo>
                  <a:pt x="624486" y="41240"/>
                </a:lnTo>
                <a:lnTo>
                  <a:pt x="621969" y="33286"/>
                </a:lnTo>
                <a:lnTo>
                  <a:pt x="618719" y="26014"/>
                </a:lnTo>
                <a:lnTo>
                  <a:pt x="618284" y="25311"/>
                </a:lnTo>
                <a:close/>
              </a:path>
            </a:pathLst>
          </a:custGeom>
          <a:solidFill>
            <a:srgbClr val="FFFFFF">
              <a:alpha val="4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48183" y="6054064"/>
            <a:ext cx="635635" cy="139065"/>
          </a:xfrm>
          <a:custGeom>
            <a:avLst/>
            <a:gdLst/>
            <a:ahLst/>
            <a:cxnLst/>
            <a:rect l="l" t="t" r="r" b="b"/>
            <a:pathLst>
              <a:path w="635635" h="139064">
                <a:moveTo>
                  <a:pt x="50253" y="2425"/>
                </a:moveTo>
                <a:lnTo>
                  <a:pt x="0" y="2425"/>
                </a:lnTo>
                <a:lnTo>
                  <a:pt x="0" y="136182"/>
                </a:lnTo>
                <a:lnTo>
                  <a:pt x="27330" y="136182"/>
                </a:lnTo>
                <a:lnTo>
                  <a:pt x="27330" y="88950"/>
                </a:lnTo>
                <a:lnTo>
                  <a:pt x="78787" y="88950"/>
                </a:lnTo>
                <a:lnTo>
                  <a:pt x="74993" y="83693"/>
                </a:lnTo>
                <a:lnTo>
                  <a:pt x="82257" y="80073"/>
                </a:lnTo>
                <a:lnTo>
                  <a:pt x="87972" y="74993"/>
                </a:lnTo>
                <a:lnTo>
                  <a:pt x="94401" y="64858"/>
                </a:lnTo>
                <a:lnTo>
                  <a:pt x="27330" y="64858"/>
                </a:lnTo>
                <a:lnTo>
                  <a:pt x="27330" y="26517"/>
                </a:lnTo>
                <a:lnTo>
                  <a:pt x="94168" y="26517"/>
                </a:lnTo>
                <a:lnTo>
                  <a:pt x="90721" y="20482"/>
                </a:lnTo>
                <a:lnTo>
                  <a:pt x="84937" y="14198"/>
                </a:lnTo>
                <a:lnTo>
                  <a:pt x="77826" y="9140"/>
                </a:lnTo>
                <a:lnTo>
                  <a:pt x="69676" y="5492"/>
                </a:lnTo>
                <a:lnTo>
                  <a:pt x="60486" y="3254"/>
                </a:lnTo>
                <a:lnTo>
                  <a:pt x="50253" y="2425"/>
                </a:lnTo>
                <a:close/>
              </a:path>
              <a:path w="635635" h="139064">
                <a:moveTo>
                  <a:pt x="78787" y="88950"/>
                </a:moveTo>
                <a:lnTo>
                  <a:pt x="47409" y="88950"/>
                </a:lnTo>
                <a:lnTo>
                  <a:pt x="82080" y="136182"/>
                </a:lnTo>
                <a:lnTo>
                  <a:pt x="112864" y="136182"/>
                </a:lnTo>
                <a:lnTo>
                  <a:pt x="78787" y="88950"/>
                </a:lnTo>
                <a:close/>
              </a:path>
              <a:path w="635635" h="139064">
                <a:moveTo>
                  <a:pt x="94168" y="26517"/>
                </a:moveTo>
                <a:lnTo>
                  <a:pt x="50253" y="26517"/>
                </a:lnTo>
                <a:lnTo>
                  <a:pt x="56692" y="26619"/>
                </a:lnTo>
                <a:lnTo>
                  <a:pt x="61658" y="28397"/>
                </a:lnTo>
                <a:lnTo>
                  <a:pt x="68707" y="35344"/>
                </a:lnTo>
                <a:lnTo>
                  <a:pt x="70485" y="39916"/>
                </a:lnTo>
                <a:lnTo>
                  <a:pt x="70485" y="51447"/>
                </a:lnTo>
                <a:lnTo>
                  <a:pt x="68707" y="56108"/>
                </a:lnTo>
                <a:lnTo>
                  <a:pt x="61658" y="63004"/>
                </a:lnTo>
                <a:lnTo>
                  <a:pt x="56692" y="64782"/>
                </a:lnTo>
                <a:lnTo>
                  <a:pt x="50253" y="64858"/>
                </a:lnTo>
                <a:lnTo>
                  <a:pt x="94401" y="64858"/>
                </a:lnTo>
                <a:lnTo>
                  <a:pt x="96278" y="61899"/>
                </a:lnTo>
                <a:lnTo>
                  <a:pt x="98399" y="54279"/>
                </a:lnTo>
                <a:lnTo>
                  <a:pt x="98475" y="45593"/>
                </a:lnTo>
                <a:lnTo>
                  <a:pt x="97492" y="36179"/>
                </a:lnTo>
                <a:lnTo>
                  <a:pt x="94907" y="27809"/>
                </a:lnTo>
                <a:lnTo>
                  <a:pt x="94168" y="26517"/>
                </a:lnTo>
                <a:close/>
              </a:path>
              <a:path w="635635" h="139064">
                <a:moveTo>
                  <a:pt x="192760" y="0"/>
                </a:moveTo>
                <a:lnTo>
                  <a:pt x="149313" y="14152"/>
                </a:lnTo>
                <a:lnTo>
                  <a:pt x="124356" y="50514"/>
                </a:lnTo>
                <a:lnTo>
                  <a:pt x="121831" y="69303"/>
                </a:lnTo>
                <a:lnTo>
                  <a:pt x="122519" y="78964"/>
                </a:lnTo>
                <a:lnTo>
                  <a:pt x="142551" y="118706"/>
                </a:lnTo>
                <a:lnTo>
                  <a:pt x="183061" y="137960"/>
                </a:lnTo>
                <a:lnTo>
                  <a:pt x="192760" y="138607"/>
                </a:lnTo>
                <a:lnTo>
                  <a:pt x="202473" y="137960"/>
                </a:lnTo>
                <a:lnTo>
                  <a:pt x="243179" y="118706"/>
                </a:lnTo>
                <a:lnTo>
                  <a:pt x="248114" y="113296"/>
                </a:lnTo>
                <a:lnTo>
                  <a:pt x="192963" y="113296"/>
                </a:lnTo>
                <a:lnTo>
                  <a:pt x="183893" y="112415"/>
                </a:lnTo>
                <a:lnTo>
                  <a:pt x="153195" y="87123"/>
                </a:lnTo>
                <a:lnTo>
                  <a:pt x="149987" y="69303"/>
                </a:lnTo>
                <a:lnTo>
                  <a:pt x="150875" y="59960"/>
                </a:lnTo>
                <a:lnTo>
                  <a:pt x="175731" y="28559"/>
                </a:lnTo>
                <a:lnTo>
                  <a:pt x="192963" y="25311"/>
                </a:lnTo>
                <a:lnTo>
                  <a:pt x="248114" y="25311"/>
                </a:lnTo>
                <a:lnTo>
                  <a:pt x="243179" y="19900"/>
                </a:lnTo>
                <a:lnTo>
                  <a:pt x="202473" y="647"/>
                </a:lnTo>
                <a:lnTo>
                  <a:pt x="192760" y="0"/>
                </a:lnTo>
                <a:close/>
              </a:path>
              <a:path w="635635" h="139064">
                <a:moveTo>
                  <a:pt x="248114" y="25311"/>
                </a:moveTo>
                <a:lnTo>
                  <a:pt x="192963" y="25311"/>
                </a:lnTo>
                <a:lnTo>
                  <a:pt x="201926" y="26204"/>
                </a:lnTo>
                <a:lnTo>
                  <a:pt x="210031" y="28559"/>
                </a:lnTo>
                <a:lnTo>
                  <a:pt x="235036" y="59960"/>
                </a:lnTo>
                <a:lnTo>
                  <a:pt x="235953" y="69303"/>
                </a:lnTo>
                <a:lnTo>
                  <a:pt x="235036" y="78702"/>
                </a:lnTo>
                <a:lnTo>
                  <a:pt x="210031" y="110077"/>
                </a:lnTo>
                <a:lnTo>
                  <a:pt x="192963" y="113296"/>
                </a:lnTo>
                <a:lnTo>
                  <a:pt x="248114" y="113296"/>
                </a:lnTo>
                <a:lnTo>
                  <a:pt x="264096" y="69303"/>
                </a:lnTo>
                <a:lnTo>
                  <a:pt x="263401" y="59643"/>
                </a:lnTo>
                <a:lnTo>
                  <a:pt x="261543" y="50514"/>
                </a:lnTo>
                <a:lnTo>
                  <a:pt x="258524" y="41918"/>
                </a:lnTo>
                <a:lnTo>
                  <a:pt x="254342" y="33858"/>
                </a:lnTo>
                <a:lnTo>
                  <a:pt x="249170" y="26468"/>
                </a:lnTo>
                <a:lnTo>
                  <a:pt x="248114" y="25311"/>
                </a:lnTo>
                <a:close/>
              </a:path>
              <a:path w="635635" h="139064">
                <a:moveTo>
                  <a:pt x="371342" y="25311"/>
                </a:moveTo>
                <a:lnTo>
                  <a:pt x="328256" y="25311"/>
                </a:lnTo>
                <a:lnTo>
                  <a:pt x="334086" y="25412"/>
                </a:lnTo>
                <a:lnTo>
                  <a:pt x="338657" y="27292"/>
                </a:lnTo>
                <a:lnTo>
                  <a:pt x="345186" y="34493"/>
                </a:lnTo>
                <a:lnTo>
                  <a:pt x="346849" y="39192"/>
                </a:lnTo>
                <a:lnTo>
                  <a:pt x="346913" y="50228"/>
                </a:lnTo>
                <a:lnTo>
                  <a:pt x="345323" y="55511"/>
                </a:lnTo>
                <a:lnTo>
                  <a:pt x="339051" y="65989"/>
                </a:lnTo>
                <a:lnTo>
                  <a:pt x="334340" y="71958"/>
                </a:lnTo>
                <a:lnTo>
                  <a:pt x="328053" y="78625"/>
                </a:lnTo>
                <a:lnTo>
                  <a:pt x="280225" y="130505"/>
                </a:lnTo>
                <a:lnTo>
                  <a:pt x="280225" y="136385"/>
                </a:lnTo>
                <a:lnTo>
                  <a:pt x="378917" y="136182"/>
                </a:lnTo>
                <a:lnTo>
                  <a:pt x="378917" y="112890"/>
                </a:lnTo>
                <a:lnTo>
                  <a:pt x="329057" y="112890"/>
                </a:lnTo>
                <a:lnTo>
                  <a:pt x="352185" y="88425"/>
                </a:lnTo>
                <a:lnTo>
                  <a:pt x="374425" y="49901"/>
                </a:lnTo>
                <a:lnTo>
                  <a:pt x="375056" y="42748"/>
                </a:lnTo>
                <a:lnTo>
                  <a:pt x="374090" y="33799"/>
                </a:lnTo>
                <a:lnTo>
                  <a:pt x="371573" y="25720"/>
                </a:lnTo>
                <a:lnTo>
                  <a:pt x="371342" y="25311"/>
                </a:lnTo>
                <a:close/>
              </a:path>
              <a:path w="635635" h="139064">
                <a:moveTo>
                  <a:pt x="328650" y="0"/>
                </a:moveTo>
                <a:lnTo>
                  <a:pt x="290918" y="16217"/>
                </a:lnTo>
                <a:lnTo>
                  <a:pt x="281482" y="36664"/>
                </a:lnTo>
                <a:lnTo>
                  <a:pt x="281546" y="47625"/>
                </a:lnTo>
                <a:lnTo>
                  <a:pt x="281990" y="51587"/>
                </a:lnTo>
                <a:lnTo>
                  <a:pt x="282388" y="53670"/>
                </a:lnTo>
                <a:lnTo>
                  <a:pt x="282854" y="55511"/>
                </a:lnTo>
                <a:lnTo>
                  <a:pt x="310400" y="55511"/>
                </a:lnTo>
                <a:lnTo>
                  <a:pt x="310079" y="53555"/>
                </a:lnTo>
                <a:lnTo>
                  <a:pt x="309809" y="51587"/>
                </a:lnTo>
                <a:lnTo>
                  <a:pt x="309486" y="48501"/>
                </a:lnTo>
                <a:lnTo>
                  <a:pt x="309460" y="39611"/>
                </a:lnTo>
                <a:lnTo>
                  <a:pt x="311188" y="34671"/>
                </a:lnTo>
                <a:lnTo>
                  <a:pt x="317931" y="27292"/>
                </a:lnTo>
                <a:lnTo>
                  <a:pt x="322491" y="25400"/>
                </a:lnTo>
                <a:lnTo>
                  <a:pt x="328256" y="25311"/>
                </a:lnTo>
                <a:lnTo>
                  <a:pt x="371342" y="25311"/>
                </a:lnTo>
                <a:lnTo>
                  <a:pt x="367509" y="18513"/>
                </a:lnTo>
                <a:lnTo>
                  <a:pt x="361899" y="12179"/>
                </a:lnTo>
                <a:lnTo>
                  <a:pt x="355028" y="6988"/>
                </a:lnTo>
                <a:lnTo>
                  <a:pt x="347198" y="3227"/>
                </a:lnTo>
                <a:lnTo>
                  <a:pt x="338406" y="897"/>
                </a:lnTo>
                <a:lnTo>
                  <a:pt x="328650" y="0"/>
                </a:lnTo>
                <a:close/>
              </a:path>
              <a:path w="635635" h="139064">
                <a:moveTo>
                  <a:pt x="454418" y="0"/>
                </a:moveTo>
                <a:lnTo>
                  <a:pt x="414343" y="19542"/>
                </a:lnTo>
                <a:lnTo>
                  <a:pt x="401683" y="58734"/>
                </a:lnTo>
                <a:lnTo>
                  <a:pt x="401332" y="68287"/>
                </a:lnTo>
                <a:lnTo>
                  <a:pt x="401675" y="77805"/>
                </a:lnTo>
                <a:lnTo>
                  <a:pt x="414262" y="117894"/>
                </a:lnTo>
                <a:lnTo>
                  <a:pt x="454418" y="138607"/>
                </a:lnTo>
                <a:lnTo>
                  <a:pt x="463036" y="137917"/>
                </a:lnTo>
                <a:lnTo>
                  <a:pt x="497117" y="113296"/>
                </a:lnTo>
                <a:lnTo>
                  <a:pt x="454418" y="113296"/>
                </a:lnTo>
                <a:lnTo>
                  <a:pt x="445744" y="113182"/>
                </a:lnTo>
                <a:lnTo>
                  <a:pt x="429818" y="78483"/>
                </a:lnTo>
                <a:lnTo>
                  <a:pt x="429475" y="68491"/>
                </a:lnTo>
                <a:lnTo>
                  <a:pt x="429806" y="58645"/>
                </a:lnTo>
                <a:lnTo>
                  <a:pt x="497890" y="25311"/>
                </a:lnTo>
                <a:lnTo>
                  <a:pt x="494318" y="19542"/>
                </a:lnTo>
                <a:lnTo>
                  <a:pt x="462993" y="630"/>
                </a:lnTo>
                <a:lnTo>
                  <a:pt x="454418" y="0"/>
                </a:lnTo>
                <a:close/>
              </a:path>
              <a:path w="635635" h="139064">
                <a:moveTo>
                  <a:pt x="497890" y="25311"/>
                </a:moveTo>
                <a:lnTo>
                  <a:pt x="454418" y="25311"/>
                </a:lnTo>
                <a:lnTo>
                  <a:pt x="463080" y="25374"/>
                </a:lnTo>
                <a:lnTo>
                  <a:pt x="469379" y="29095"/>
                </a:lnTo>
                <a:lnTo>
                  <a:pt x="479158" y="68491"/>
                </a:lnTo>
                <a:lnTo>
                  <a:pt x="478829" y="78483"/>
                </a:lnTo>
                <a:lnTo>
                  <a:pt x="463080" y="113182"/>
                </a:lnTo>
                <a:lnTo>
                  <a:pt x="454418" y="113296"/>
                </a:lnTo>
                <a:lnTo>
                  <a:pt x="497117" y="113296"/>
                </a:lnTo>
                <a:lnTo>
                  <a:pt x="507314" y="68287"/>
                </a:lnTo>
                <a:lnTo>
                  <a:pt x="506951" y="58645"/>
                </a:lnTo>
                <a:lnTo>
                  <a:pt x="505887" y="49715"/>
                </a:lnTo>
                <a:lnTo>
                  <a:pt x="504090" y="41232"/>
                </a:lnTo>
                <a:lnTo>
                  <a:pt x="501573" y="33286"/>
                </a:lnTo>
                <a:lnTo>
                  <a:pt x="498321" y="26007"/>
                </a:lnTo>
                <a:lnTo>
                  <a:pt x="497890" y="25311"/>
                </a:lnTo>
                <a:close/>
              </a:path>
              <a:path w="635635" h="139064">
                <a:moveTo>
                  <a:pt x="582434" y="0"/>
                </a:moveTo>
                <a:lnTo>
                  <a:pt x="542359" y="19542"/>
                </a:lnTo>
                <a:lnTo>
                  <a:pt x="529699" y="58734"/>
                </a:lnTo>
                <a:lnTo>
                  <a:pt x="529348" y="68287"/>
                </a:lnTo>
                <a:lnTo>
                  <a:pt x="529691" y="77805"/>
                </a:lnTo>
                <a:lnTo>
                  <a:pt x="542278" y="117894"/>
                </a:lnTo>
                <a:lnTo>
                  <a:pt x="582434" y="138607"/>
                </a:lnTo>
                <a:lnTo>
                  <a:pt x="591052" y="137917"/>
                </a:lnTo>
                <a:lnTo>
                  <a:pt x="625133" y="113296"/>
                </a:lnTo>
                <a:lnTo>
                  <a:pt x="582434" y="113296"/>
                </a:lnTo>
                <a:lnTo>
                  <a:pt x="573760" y="113182"/>
                </a:lnTo>
                <a:lnTo>
                  <a:pt x="557834" y="78483"/>
                </a:lnTo>
                <a:lnTo>
                  <a:pt x="557491" y="68491"/>
                </a:lnTo>
                <a:lnTo>
                  <a:pt x="557822" y="58645"/>
                </a:lnTo>
                <a:lnTo>
                  <a:pt x="625906" y="25311"/>
                </a:lnTo>
                <a:lnTo>
                  <a:pt x="622334" y="19542"/>
                </a:lnTo>
                <a:lnTo>
                  <a:pt x="591009" y="630"/>
                </a:lnTo>
                <a:lnTo>
                  <a:pt x="582434" y="0"/>
                </a:lnTo>
                <a:close/>
              </a:path>
              <a:path w="635635" h="139064">
                <a:moveTo>
                  <a:pt x="625906" y="25311"/>
                </a:moveTo>
                <a:lnTo>
                  <a:pt x="582434" y="25311"/>
                </a:lnTo>
                <a:lnTo>
                  <a:pt x="591096" y="25374"/>
                </a:lnTo>
                <a:lnTo>
                  <a:pt x="597395" y="29095"/>
                </a:lnTo>
                <a:lnTo>
                  <a:pt x="607174" y="68491"/>
                </a:lnTo>
                <a:lnTo>
                  <a:pt x="606845" y="78483"/>
                </a:lnTo>
                <a:lnTo>
                  <a:pt x="591096" y="113182"/>
                </a:lnTo>
                <a:lnTo>
                  <a:pt x="582434" y="113296"/>
                </a:lnTo>
                <a:lnTo>
                  <a:pt x="625133" y="113296"/>
                </a:lnTo>
                <a:lnTo>
                  <a:pt x="635330" y="68287"/>
                </a:lnTo>
                <a:lnTo>
                  <a:pt x="634967" y="58645"/>
                </a:lnTo>
                <a:lnTo>
                  <a:pt x="633903" y="49715"/>
                </a:lnTo>
                <a:lnTo>
                  <a:pt x="632106" y="41232"/>
                </a:lnTo>
                <a:lnTo>
                  <a:pt x="629589" y="33286"/>
                </a:lnTo>
                <a:lnTo>
                  <a:pt x="626337" y="26007"/>
                </a:lnTo>
                <a:lnTo>
                  <a:pt x="625906" y="25311"/>
                </a:lnTo>
                <a:close/>
              </a:path>
            </a:pathLst>
          </a:custGeom>
          <a:solidFill>
            <a:srgbClr val="FFFFFF">
              <a:alpha val="4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431901" y="292303"/>
            <a:ext cx="6503034" cy="991235"/>
            <a:chOff x="431901" y="292303"/>
            <a:chExt cx="6503034" cy="991235"/>
          </a:xfrm>
        </p:grpSpPr>
        <p:pic>
          <p:nvPicPr>
            <p:cNvPr id="61" name="object 6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32815" y="900125"/>
              <a:ext cx="1471422" cy="38282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40662" y="900125"/>
              <a:ext cx="649224" cy="38282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258822" y="900125"/>
              <a:ext cx="356615" cy="382828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437129" y="900125"/>
              <a:ext cx="581101" cy="38282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909950" y="900125"/>
              <a:ext cx="4024376" cy="38282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31901" y="292303"/>
              <a:ext cx="4758817" cy="574852"/>
            </a:xfrm>
            <a:prstGeom prst="rect">
              <a:avLst/>
            </a:prstGeom>
          </p:spPr>
        </p:pic>
      </p:grpSp>
      <p:pic>
        <p:nvPicPr>
          <p:cNvPr id="67" name="object 67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  <p:graphicFrame>
        <p:nvGraphicFramePr>
          <p:cNvPr id="68" name="object 68"/>
          <p:cNvGraphicFramePr>
            <a:graphicFrameLocks noGrp="1"/>
          </p:cNvGraphicFramePr>
          <p:nvPr/>
        </p:nvGraphicFramePr>
        <p:xfrm>
          <a:off x="6649466" y="1542237"/>
          <a:ext cx="4369434" cy="1704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3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5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9" name="object 69"/>
          <p:cNvGraphicFramePr>
            <a:graphicFrameLocks noGrp="1"/>
          </p:cNvGraphicFramePr>
          <p:nvPr/>
        </p:nvGraphicFramePr>
        <p:xfrm>
          <a:off x="6649466" y="3649726"/>
          <a:ext cx="4363084" cy="20173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0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2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3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8285"/>
            <a:ext cx="12192000" cy="6840220"/>
            <a:chOff x="0" y="18285"/>
            <a:chExt cx="12192000" cy="68402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8285"/>
              <a:ext cx="12191999" cy="68397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9685" y="1888236"/>
              <a:ext cx="1722882" cy="382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9685" y="2473452"/>
              <a:ext cx="1791969" cy="3825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08621" y="2482849"/>
              <a:ext cx="1583181" cy="3825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59685" y="3096768"/>
              <a:ext cx="1046226" cy="3825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9685" y="3700907"/>
              <a:ext cx="762406" cy="3825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08621" y="3100705"/>
              <a:ext cx="1867407" cy="3825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08621" y="3708476"/>
              <a:ext cx="2250058" cy="3828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59685" y="4909438"/>
              <a:ext cx="1189088" cy="3825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08621" y="4916169"/>
              <a:ext cx="3851529" cy="3825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59685" y="5513527"/>
              <a:ext cx="1966849" cy="3825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08621" y="1903221"/>
              <a:ext cx="1504187" cy="3825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08621" y="4298314"/>
              <a:ext cx="2089912" cy="3825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559685" y="4304741"/>
              <a:ext cx="1431671" cy="38282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7705" y="140538"/>
              <a:ext cx="4016755" cy="11021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52264" y="140538"/>
              <a:ext cx="1863598" cy="110215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3730" y="1032637"/>
              <a:ext cx="6737984" cy="3825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48839" y="1947671"/>
              <a:ext cx="225551" cy="2971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48839" y="2510027"/>
              <a:ext cx="225551" cy="2971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48839" y="3150108"/>
              <a:ext cx="225551" cy="2971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48839" y="3771900"/>
              <a:ext cx="225551" cy="2971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48839" y="4369307"/>
              <a:ext cx="225551" cy="29718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48839" y="4980432"/>
              <a:ext cx="225551" cy="2971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48839" y="5591556"/>
              <a:ext cx="225551" cy="2971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91883" y="1947671"/>
              <a:ext cx="224027" cy="29717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91883" y="2510027"/>
              <a:ext cx="224027" cy="29717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91883" y="3150108"/>
              <a:ext cx="224027" cy="2971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91883" y="3771900"/>
              <a:ext cx="224027" cy="2971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91883" y="4369307"/>
              <a:ext cx="224027" cy="2971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91883" y="4980432"/>
              <a:ext cx="224027" cy="29718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91883" y="5591556"/>
              <a:ext cx="224027" cy="29718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18654" y="5513527"/>
              <a:ext cx="2015362" cy="38252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47860" y="240792"/>
              <a:ext cx="2398776" cy="6797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6971" y="0"/>
            <a:ext cx="4415028" cy="68579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" y="0"/>
            <a:ext cx="2609087" cy="685799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2260" rIns="0" bIns="0" rtlCol="0">
            <a:spAutoFit/>
          </a:bodyPr>
          <a:lstStyle/>
          <a:p>
            <a:pPr marL="2813685" marR="5080" indent="-422275">
              <a:lnSpc>
                <a:spcPct val="72500"/>
              </a:lnSpc>
              <a:spcBef>
                <a:spcPts val="2380"/>
              </a:spcBef>
            </a:pPr>
            <a:r>
              <a:rPr spc="-585" dirty="0"/>
              <a:t>КОНКУРЕНТЫ: </a:t>
            </a:r>
            <a:r>
              <a:rPr spc="-400" dirty="0"/>
              <a:t>СРАВНЕНИЕ</a:t>
            </a: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4527" y="293573"/>
            <a:ext cx="5838190" cy="575310"/>
            <a:chOff x="414527" y="293573"/>
            <a:chExt cx="5838190" cy="5753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4527" y="293573"/>
              <a:ext cx="2062480" cy="5748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9198" y="293573"/>
              <a:ext cx="790448" cy="574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12033" y="293573"/>
              <a:ext cx="3440303" cy="574852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81728" y="1220724"/>
            <a:ext cx="1146048" cy="141579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14527" y="3441065"/>
            <a:ext cx="10638155" cy="3416935"/>
            <a:chOff x="414527" y="3441065"/>
            <a:chExt cx="10638155" cy="3416935"/>
          </a:xfrm>
        </p:grpSpPr>
        <p:sp>
          <p:nvSpPr>
            <p:cNvPr id="8" name="object 8"/>
            <p:cNvSpPr/>
            <p:nvPr/>
          </p:nvSpPr>
          <p:spPr>
            <a:xfrm>
              <a:off x="5518404" y="3442716"/>
              <a:ext cx="2415540" cy="3415665"/>
            </a:xfrm>
            <a:custGeom>
              <a:avLst/>
              <a:gdLst/>
              <a:ahLst/>
              <a:cxnLst/>
              <a:rect l="l" t="t" r="r" b="b"/>
              <a:pathLst>
                <a:path w="2415540" h="3415665">
                  <a:moveTo>
                    <a:pt x="2415540" y="0"/>
                  </a:moveTo>
                  <a:lnTo>
                    <a:pt x="0" y="0"/>
                  </a:lnTo>
                  <a:lnTo>
                    <a:pt x="1027567" y="3415284"/>
                  </a:lnTo>
                  <a:lnTo>
                    <a:pt x="1387972" y="3415284"/>
                  </a:lnTo>
                  <a:lnTo>
                    <a:pt x="2415540" y="0"/>
                  </a:lnTo>
                  <a:close/>
                </a:path>
              </a:pathLst>
            </a:custGeom>
            <a:solidFill>
              <a:srgbClr val="4471C4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2251" y="3441065"/>
              <a:ext cx="10559923" cy="330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2251" y="3979037"/>
              <a:ext cx="10559923" cy="330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527" y="4517009"/>
              <a:ext cx="10559923" cy="330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2251" y="5053457"/>
              <a:ext cx="10559923" cy="330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2251" y="5591492"/>
              <a:ext cx="10559923" cy="3175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4303521" y="2856229"/>
            <a:ext cx="2014855" cy="536575"/>
            <a:chOff x="4303521" y="2856229"/>
            <a:chExt cx="2014855" cy="536575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29301" y="2856229"/>
              <a:ext cx="977900" cy="2880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03521" y="3104641"/>
              <a:ext cx="2014474" cy="288036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492251" y="2442972"/>
            <a:ext cx="11132185" cy="3963670"/>
            <a:chOff x="492251" y="2442972"/>
            <a:chExt cx="11132185" cy="3963670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34071" y="2840736"/>
              <a:ext cx="1227924" cy="2880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2251" y="2442972"/>
              <a:ext cx="10559923" cy="396351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19999" y="3089148"/>
              <a:ext cx="819530" cy="2880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00385" y="2820619"/>
              <a:ext cx="1010196" cy="28834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736835" y="3095498"/>
              <a:ext cx="1887474" cy="2880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10913" y="3556761"/>
              <a:ext cx="2617089" cy="2880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73091" y="4094988"/>
              <a:ext cx="268224" cy="2880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78222" y="4629911"/>
              <a:ext cx="475488" cy="28803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27370" y="5175504"/>
              <a:ext cx="475488" cy="28803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13655" y="5637580"/>
              <a:ext cx="475488" cy="2880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686554" y="5917996"/>
              <a:ext cx="1248790" cy="158496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603115" y="6463893"/>
            <a:ext cx="1375664" cy="19202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847967" y="3563746"/>
            <a:ext cx="2380996" cy="28803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902193" y="4066921"/>
            <a:ext cx="182879" cy="288036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805673" y="4632655"/>
            <a:ext cx="475487" cy="288340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730617" y="5175503"/>
            <a:ext cx="570992" cy="28803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741284" y="5732678"/>
            <a:ext cx="570992" cy="288036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433559" y="3555746"/>
            <a:ext cx="2617088" cy="288035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571988" y="4098290"/>
            <a:ext cx="182879" cy="288036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506202" y="4629911"/>
            <a:ext cx="475488" cy="288036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466196" y="5163058"/>
            <a:ext cx="570992" cy="288036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510773" y="5715609"/>
            <a:ext cx="475487" cy="288035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592696" y="2545079"/>
            <a:ext cx="12319" cy="386092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30377" y="3575939"/>
            <a:ext cx="1236497" cy="254508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31291" y="4091940"/>
            <a:ext cx="2340102" cy="254507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30987" y="4639640"/>
            <a:ext cx="3347847" cy="254812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441959" y="5080127"/>
            <a:ext cx="3244850" cy="474345"/>
            <a:chOff x="441959" y="5080127"/>
            <a:chExt cx="3244850" cy="474345"/>
          </a:xfrm>
        </p:grpSpPr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41959" y="5080127"/>
              <a:ext cx="3244468" cy="25450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41959" y="5299583"/>
              <a:ext cx="2815081" cy="254508"/>
            </a:xfrm>
            <a:prstGeom prst="rect">
              <a:avLst/>
            </a:prstGeom>
          </p:spPr>
        </p:pic>
      </p:grpSp>
      <p:pic>
        <p:nvPicPr>
          <p:cNvPr id="47" name="object 47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32511" y="5711952"/>
            <a:ext cx="2892171" cy="254508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3890771" y="1018032"/>
            <a:ext cx="2702560" cy="5389245"/>
          </a:xfrm>
          <a:custGeom>
            <a:avLst/>
            <a:gdLst/>
            <a:ahLst/>
            <a:cxnLst/>
            <a:rect l="l" t="t" r="r" b="b"/>
            <a:pathLst>
              <a:path w="2702559" h="5389245">
                <a:moveTo>
                  <a:pt x="0" y="148081"/>
                </a:moveTo>
                <a:lnTo>
                  <a:pt x="7548" y="101274"/>
                </a:lnTo>
                <a:lnTo>
                  <a:pt x="28569" y="60624"/>
                </a:lnTo>
                <a:lnTo>
                  <a:pt x="60624" y="28569"/>
                </a:lnTo>
                <a:lnTo>
                  <a:pt x="101274" y="7548"/>
                </a:lnTo>
                <a:lnTo>
                  <a:pt x="148081" y="0"/>
                </a:lnTo>
                <a:lnTo>
                  <a:pt x="2553969" y="0"/>
                </a:lnTo>
                <a:lnTo>
                  <a:pt x="2600777" y="7548"/>
                </a:lnTo>
                <a:lnTo>
                  <a:pt x="2641427" y="28569"/>
                </a:lnTo>
                <a:lnTo>
                  <a:pt x="2673482" y="60624"/>
                </a:lnTo>
                <a:lnTo>
                  <a:pt x="2694503" y="101274"/>
                </a:lnTo>
                <a:lnTo>
                  <a:pt x="2702052" y="148081"/>
                </a:lnTo>
                <a:lnTo>
                  <a:pt x="2702052" y="5240769"/>
                </a:lnTo>
                <a:lnTo>
                  <a:pt x="2694503" y="5287577"/>
                </a:lnTo>
                <a:lnTo>
                  <a:pt x="2673482" y="5328231"/>
                </a:lnTo>
                <a:lnTo>
                  <a:pt x="2641427" y="5360289"/>
                </a:lnTo>
                <a:lnTo>
                  <a:pt x="2600777" y="5381313"/>
                </a:lnTo>
                <a:lnTo>
                  <a:pt x="2553969" y="5388864"/>
                </a:lnTo>
                <a:lnTo>
                  <a:pt x="148081" y="5388864"/>
                </a:lnTo>
                <a:lnTo>
                  <a:pt x="101274" y="5381313"/>
                </a:lnTo>
                <a:lnTo>
                  <a:pt x="60624" y="5360289"/>
                </a:lnTo>
                <a:lnTo>
                  <a:pt x="28569" y="5328231"/>
                </a:lnTo>
                <a:lnTo>
                  <a:pt x="7548" y="5287577"/>
                </a:lnTo>
                <a:lnTo>
                  <a:pt x="0" y="5240769"/>
                </a:lnTo>
                <a:lnTo>
                  <a:pt x="0" y="148081"/>
                </a:lnTo>
                <a:close/>
              </a:path>
            </a:pathLst>
          </a:custGeom>
          <a:ln w="12700">
            <a:solidFill>
              <a:srgbClr val="843B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object 4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466076" y="1138427"/>
            <a:ext cx="922020" cy="1382268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9759695" y="1287780"/>
            <a:ext cx="1392936" cy="139293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244" y="292557"/>
            <a:ext cx="5952616" cy="57485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3514344"/>
            <a:ext cx="4678680" cy="2571115"/>
            <a:chOff x="0" y="3514344"/>
            <a:chExt cx="4678680" cy="25711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514344"/>
              <a:ext cx="2071115" cy="25283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80260" y="3515868"/>
              <a:ext cx="2598419" cy="256946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0" y="1411224"/>
            <a:ext cx="12192000" cy="4693920"/>
            <a:chOff x="0" y="1411224"/>
            <a:chExt cx="12192000" cy="469392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19088" y="1418844"/>
              <a:ext cx="3172967" cy="21625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19488" y="1411224"/>
              <a:ext cx="2572511" cy="22219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30183" y="3502152"/>
              <a:ext cx="3861816" cy="25359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15740" y="1417320"/>
              <a:ext cx="2403348" cy="21671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78679" y="3512819"/>
              <a:ext cx="3669791" cy="25328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417320"/>
              <a:ext cx="4005071" cy="215646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1411223"/>
              <a:ext cx="12192000" cy="4693920"/>
            </a:xfrm>
            <a:custGeom>
              <a:avLst/>
              <a:gdLst/>
              <a:ahLst/>
              <a:cxnLst/>
              <a:rect l="l" t="t" r="r" b="b"/>
              <a:pathLst>
                <a:path w="12192000" h="4693920">
                  <a:moveTo>
                    <a:pt x="12192000" y="0"/>
                  </a:moveTo>
                  <a:lnTo>
                    <a:pt x="12106656" y="0"/>
                  </a:lnTo>
                  <a:lnTo>
                    <a:pt x="12106656" y="76200"/>
                  </a:lnTo>
                  <a:lnTo>
                    <a:pt x="12106656" y="2103120"/>
                  </a:lnTo>
                  <a:lnTo>
                    <a:pt x="9656064" y="2103120"/>
                  </a:lnTo>
                  <a:lnTo>
                    <a:pt x="9656064" y="76200"/>
                  </a:lnTo>
                  <a:lnTo>
                    <a:pt x="12106656" y="76200"/>
                  </a:lnTo>
                  <a:lnTo>
                    <a:pt x="12106656" y="0"/>
                  </a:lnTo>
                  <a:lnTo>
                    <a:pt x="9656064" y="0"/>
                  </a:lnTo>
                  <a:lnTo>
                    <a:pt x="9563100" y="0"/>
                  </a:lnTo>
                  <a:lnTo>
                    <a:pt x="9563100" y="76200"/>
                  </a:lnTo>
                  <a:lnTo>
                    <a:pt x="9563100" y="2103120"/>
                  </a:lnTo>
                  <a:lnTo>
                    <a:pt x="8301228" y="2103120"/>
                  </a:lnTo>
                  <a:lnTo>
                    <a:pt x="8301228" y="2177808"/>
                  </a:lnTo>
                  <a:lnTo>
                    <a:pt x="8301228" y="4619244"/>
                  </a:lnTo>
                  <a:lnTo>
                    <a:pt x="4553712" y="4619244"/>
                  </a:lnTo>
                  <a:lnTo>
                    <a:pt x="4553712" y="2177808"/>
                  </a:lnTo>
                  <a:lnTo>
                    <a:pt x="8301228" y="2177808"/>
                  </a:lnTo>
                  <a:lnTo>
                    <a:pt x="8301228" y="2103120"/>
                  </a:lnTo>
                  <a:lnTo>
                    <a:pt x="6458712" y="2103120"/>
                  </a:lnTo>
                  <a:lnTo>
                    <a:pt x="6458712" y="76200"/>
                  </a:lnTo>
                  <a:lnTo>
                    <a:pt x="9563100" y="76200"/>
                  </a:lnTo>
                  <a:lnTo>
                    <a:pt x="9563100" y="0"/>
                  </a:lnTo>
                  <a:lnTo>
                    <a:pt x="6458712" y="0"/>
                  </a:lnTo>
                  <a:lnTo>
                    <a:pt x="6365748" y="0"/>
                  </a:lnTo>
                  <a:lnTo>
                    <a:pt x="6365748" y="76200"/>
                  </a:lnTo>
                  <a:lnTo>
                    <a:pt x="6365748" y="2103120"/>
                  </a:lnTo>
                  <a:lnTo>
                    <a:pt x="4460748" y="2103120"/>
                  </a:lnTo>
                  <a:lnTo>
                    <a:pt x="4460748" y="2177808"/>
                  </a:lnTo>
                  <a:lnTo>
                    <a:pt x="4460748" y="4619244"/>
                  </a:lnTo>
                  <a:lnTo>
                    <a:pt x="2121408" y="4619244"/>
                  </a:lnTo>
                  <a:lnTo>
                    <a:pt x="2121408" y="2177808"/>
                  </a:lnTo>
                  <a:lnTo>
                    <a:pt x="4460748" y="2177808"/>
                  </a:lnTo>
                  <a:lnTo>
                    <a:pt x="4460748" y="2103120"/>
                  </a:lnTo>
                  <a:lnTo>
                    <a:pt x="4064508" y="2103120"/>
                  </a:lnTo>
                  <a:lnTo>
                    <a:pt x="4064508" y="76200"/>
                  </a:lnTo>
                  <a:lnTo>
                    <a:pt x="6365748" y="76200"/>
                  </a:lnTo>
                  <a:lnTo>
                    <a:pt x="6365748" y="0"/>
                  </a:lnTo>
                  <a:lnTo>
                    <a:pt x="4064508" y="0"/>
                  </a:lnTo>
                  <a:lnTo>
                    <a:pt x="3971544" y="0"/>
                  </a:lnTo>
                  <a:lnTo>
                    <a:pt x="3971544" y="76200"/>
                  </a:lnTo>
                  <a:lnTo>
                    <a:pt x="3971544" y="2103120"/>
                  </a:lnTo>
                  <a:lnTo>
                    <a:pt x="2028444" y="2103120"/>
                  </a:lnTo>
                  <a:lnTo>
                    <a:pt x="2028444" y="2177808"/>
                  </a:lnTo>
                  <a:lnTo>
                    <a:pt x="2028444" y="4619244"/>
                  </a:lnTo>
                  <a:lnTo>
                    <a:pt x="88392" y="4619244"/>
                  </a:lnTo>
                  <a:lnTo>
                    <a:pt x="88392" y="2177808"/>
                  </a:lnTo>
                  <a:lnTo>
                    <a:pt x="2028444" y="2177808"/>
                  </a:lnTo>
                  <a:lnTo>
                    <a:pt x="2028444" y="2103120"/>
                  </a:lnTo>
                  <a:lnTo>
                    <a:pt x="88392" y="2103120"/>
                  </a:lnTo>
                  <a:lnTo>
                    <a:pt x="88392" y="76200"/>
                  </a:lnTo>
                  <a:lnTo>
                    <a:pt x="3971544" y="76200"/>
                  </a:lnTo>
                  <a:lnTo>
                    <a:pt x="3971544" y="0"/>
                  </a:lnTo>
                  <a:lnTo>
                    <a:pt x="88392" y="0"/>
                  </a:lnTo>
                  <a:lnTo>
                    <a:pt x="10668" y="0"/>
                  </a:lnTo>
                  <a:lnTo>
                    <a:pt x="0" y="0"/>
                  </a:lnTo>
                  <a:lnTo>
                    <a:pt x="0" y="4619244"/>
                  </a:lnTo>
                  <a:lnTo>
                    <a:pt x="0" y="4693920"/>
                  </a:lnTo>
                  <a:lnTo>
                    <a:pt x="88392" y="4693920"/>
                  </a:lnTo>
                  <a:lnTo>
                    <a:pt x="2028444" y="4693920"/>
                  </a:lnTo>
                  <a:lnTo>
                    <a:pt x="12192000" y="4693920"/>
                  </a:lnTo>
                  <a:lnTo>
                    <a:pt x="12192000" y="4619244"/>
                  </a:lnTo>
                  <a:lnTo>
                    <a:pt x="12192000" y="2229612"/>
                  </a:lnTo>
                  <a:lnTo>
                    <a:pt x="12105132" y="2229612"/>
                  </a:lnTo>
                  <a:lnTo>
                    <a:pt x="12105132" y="4619244"/>
                  </a:lnTo>
                  <a:lnTo>
                    <a:pt x="8394192" y="4619244"/>
                  </a:lnTo>
                  <a:lnTo>
                    <a:pt x="8394192" y="2177808"/>
                  </a:lnTo>
                  <a:lnTo>
                    <a:pt x="12106656" y="2177808"/>
                  </a:lnTo>
                  <a:lnTo>
                    <a:pt x="12106656" y="2212848"/>
                  </a:lnTo>
                  <a:lnTo>
                    <a:pt x="12192000" y="2212848"/>
                  </a:lnTo>
                  <a:lnTo>
                    <a:pt x="12192000" y="2177808"/>
                  </a:lnTo>
                  <a:lnTo>
                    <a:pt x="12192000" y="2103120"/>
                  </a:lnTo>
                  <a:lnTo>
                    <a:pt x="12192000" y="76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832335" y="5881115"/>
              <a:ext cx="274320" cy="13411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656945" y="1017270"/>
            <a:ext cx="83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D01E84"/>
                </a:solidFill>
                <a:latin typeface="Calibri"/>
                <a:cs typeface="Calibri"/>
              </a:rPr>
              <a:t>∙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98473" y="1036066"/>
            <a:ext cx="2651252" cy="28803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726560" y="1017270"/>
            <a:ext cx="16948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0" indent="-527050">
              <a:lnSpc>
                <a:spcPct val="100000"/>
              </a:lnSpc>
              <a:spcBef>
                <a:spcPts val="100"/>
              </a:spcBef>
              <a:buChar char="∙"/>
              <a:tabLst>
                <a:tab pos="539750" algn="l"/>
              </a:tabLst>
            </a:pPr>
            <a:r>
              <a:rPr sz="1800" dirty="0">
                <a:solidFill>
                  <a:srgbClr val="D01E84"/>
                </a:solidFill>
                <a:latin typeface="Calibri"/>
                <a:cs typeface="Calibri"/>
              </a:rPr>
              <a:t>COFFEE</a:t>
            </a:r>
            <a:r>
              <a:rPr sz="1800" spc="-40" dirty="0">
                <a:solidFill>
                  <a:srgbClr val="D01E84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D01E84"/>
                </a:solidFill>
                <a:latin typeface="Calibri"/>
                <a:cs typeface="Calibri"/>
              </a:rPr>
              <a:t>LIKE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65114" y="1017270"/>
            <a:ext cx="2298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1020" indent="-528320">
              <a:lnSpc>
                <a:spcPct val="100000"/>
              </a:lnSpc>
              <a:spcBef>
                <a:spcPts val="100"/>
              </a:spcBef>
              <a:buChar char="∙"/>
              <a:tabLst>
                <a:tab pos="541020" algn="l"/>
              </a:tabLst>
            </a:pPr>
            <a:r>
              <a:rPr sz="1800" spc="-30" dirty="0">
                <a:solidFill>
                  <a:srgbClr val="D01E84"/>
                </a:solidFill>
                <a:latin typeface="Calibri"/>
                <a:cs typeface="Calibri"/>
              </a:rPr>
              <a:t>SKURATOV</a:t>
            </a:r>
            <a:r>
              <a:rPr sz="1800" spc="-55" dirty="0">
                <a:solidFill>
                  <a:srgbClr val="D01E84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D01E84"/>
                </a:solidFill>
                <a:latin typeface="Calibri"/>
                <a:cs typeface="Calibri"/>
              </a:rPr>
              <a:t>COFFEE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08568" y="1017270"/>
            <a:ext cx="2447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1655" indent="-528955">
              <a:lnSpc>
                <a:spcPct val="100000"/>
              </a:lnSpc>
              <a:spcBef>
                <a:spcPts val="100"/>
              </a:spcBef>
              <a:buChar char="∙"/>
              <a:tabLst>
                <a:tab pos="541655" algn="l"/>
              </a:tabLst>
            </a:pPr>
            <a:r>
              <a:rPr sz="1800" dirty="0">
                <a:solidFill>
                  <a:srgbClr val="D01E84"/>
                </a:solidFill>
                <a:latin typeface="Calibri"/>
                <a:cs typeface="Calibri"/>
              </a:rPr>
              <a:t>КОФЕЙНЯ</a:t>
            </a:r>
            <a:r>
              <a:rPr sz="1800" spc="-60" dirty="0">
                <a:solidFill>
                  <a:srgbClr val="D01E8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D01E84"/>
                </a:solidFill>
                <a:latin typeface="Calibri"/>
                <a:cs typeface="Calibri"/>
              </a:rPr>
              <a:t>№1</a:t>
            </a:r>
            <a:r>
              <a:rPr sz="1800" spc="-60" dirty="0">
                <a:solidFill>
                  <a:srgbClr val="D01E84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D01E84"/>
                </a:solidFill>
                <a:latin typeface="Calibri"/>
                <a:cs typeface="Calibri"/>
              </a:rPr>
              <a:t>SZRN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449939" y="1017270"/>
            <a:ext cx="83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D01E84"/>
                </a:solidFill>
                <a:latin typeface="Calibri"/>
                <a:cs typeface="Calibri"/>
              </a:rPr>
              <a:t>∙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97660" y="6167424"/>
            <a:ext cx="83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D01E84"/>
                </a:solidFill>
                <a:latin typeface="Calibri"/>
                <a:cs typeface="Calibri"/>
              </a:rPr>
              <a:t>∙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39138" y="6186220"/>
            <a:ext cx="1787652" cy="288036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956430" y="6167424"/>
            <a:ext cx="1791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1020" indent="-528320">
              <a:lnSpc>
                <a:spcPct val="100000"/>
              </a:lnSpc>
              <a:spcBef>
                <a:spcPts val="100"/>
              </a:spcBef>
              <a:buChar char="∙"/>
              <a:tabLst>
                <a:tab pos="541020" algn="l"/>
              </a:tabLst>
            </a:pPr>
            <a:r>
              <a:rPr sz="1800" dirty="0">
                <a:solidFill>
                  <a:srgbClr val="D01E84"/>
                </a:solidFill>
                <a:latin typeface="Calibri"/>
                <a:cs typeface="Calibri"/>
              </a:rPr>
              <a:t>SURF</a:t>
            </a:r>
            <a:r>
              <a:rPr sz="1800" spc="-15" dirty="0">
                <a:solidFill>
                  <a:srgbClr val="D01E84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D01E84"/>
                </a:solidFill>
                <a:latin typeface="Calibri"/>
                <a:cs typeface="Calibri"/>
              </a:rPr>
              <a:t>COFFEE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92392" y="6167424"/>
            <a:ext cx="2314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1020" indent="-528320">
              <a:lnSpc>
                <a:spcPct val="100000"/>
              </a:lnSpc>
              <a:spcBef>
                <a:spcPts val="100"/>
              </a:spcBef>
              <a:buChar char="∙"/>
              <a:tabLst>
                <a:tab pos="541020" algn="l"/>
              </a:tabLst>
            </a:pPr>
            <a:r>
              <a:rPr sz="1800" dirty="0">
                <a:solidFill>
                  <a:srgbClr val="D01E84"/>
                </a:solidFill>
                <a:latin typeface="Calibri"/>
                <a:cs typeface="Calibri"/>
              </a:rPr>
              <a:t>СПУТНИК</a:t>
            </a:r>
            <a:r>
              <a:rPr sz="1800" spc="-75" dirty="0">
                <a:solidFill>
                  <a:srgbClr val="D01E84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D01E84"/>
                </a:solidFill>
                <a:latin typeface="Calibri"/>
                <a:cs typeface="Calibri"/>
              </a:rPr>
              <a:t>СОСЕДИ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54261" y="6167424"/>
            <a:ext cx="1511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0" indent="-527050">
              <a:lnSpc>
                <a:spcPct val="100000"/>
              </a:lnSpc>
              <a:spcBef>
                <a:spcPts val="100"/>
              </a:spcBef>
              <a:buChar char="∙"/>
              <a:tabLst>
                <a:tab pos="539750" algn="l"/>
              </a:tabLst>
            </a:pPr>
            <a:r>
              <a:rPr sz="1800" spc="-10" dirty="0">
                <a:solidFill>
                  <a:srgbClr val="D01E84"/>
                </a:solidFill>
                <a:latin typeface="Calibri"/>
                <a:cs typeface="Calibri"/>
              </a:rPr>
              <a:t>КАЛИПСО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911331" y="6167424"/>
            <a:ext cx="83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D01E84"/>
                </a:solidFill>
                <a:latin typeface="Calibri"/>
                <a:cs typeface="Calibri"/>
              </a:rPr>
              <a:t>∙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6052" y="2252472"/>
            <a:ext cx="7711440" cy="43632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00811" y="932941"/>
            <a:ext cx="7129145" cy="1000125"/>
            <a:chOff x="400811" y="932941"/>
            <a:chExt cx="7129145" cy="10001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811" y="932941"/>
              <a:ext cx="4964049" cy="5120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0811" y="1420317"/>
              <a:ext cx="7129018" cy="512368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400811" y="292557"/>
            <a:ext cx="5002530" cy="575310"/>
            <a:chOff x="400811" y="292557"/>
            <a:chExt cx="5002530" cy="57531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0811" y="292557"/>
              <a:ext cx="1956181" cy="5748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05482" y="292557"/>
              <a:ext cx="2206879" cy="5748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67251" y="292557"/>
              <a:ext cx="971550" cy="5748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42966" y="292557"/>
              <a:ext cx="460248" cy="574852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547859" y="240791"/>
            <a:ext cx="2398776" cy="6797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59</Words>
  <Application>Microsoft Office PowerPoint</Application>
  <PresentationFormat>Широкоэкранный</PresentationFormat>
  <Paragraphs>28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Calibri</vt:lpstr>
      <vt:lpstr>Cambria Math</vt:lpstr>
      <vt:lpstr>Microsoft Sans Serif</vt:lpstr>
      <vt:lpstr>Tahoma</vt:lpstr>
      <vt:lpstr>Times New Roman</vt:lpstr>
      <vt:lpstr>Trebuchet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КОНКУРЕНТЫ: СРАВНЕНИЕ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BARISTA</dc:title>
  <dc:creator>Poltavskiy Sergey, BWT BARRIER RUS</dc:creator>
  <cp:lastModifiedBy>usr</cp:lastModifiedBy>
  <cp:revision>1</cp:revision>
  <dcterms:created xsi:type="dcterms:W3CDTF">2024-05-22T07:25:41Z</dcterms:created>
  <dcterms:modified xsi:type="dcterms:W3CDTF">2024-05-22T07:39:11Z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2024-04-24T00:00:00Z</vt:filetime>
  </property>
  <property fmtid="{D5CDD505-2E9C-101B-9397-08002B2CF9AE}" pid="3" name="Creator">
    <vt:lpwstr>Microsoft® PowerPoint® 2021</vt:lpwstr>
  </property>
  <property fmtid="{D5CDD505-2E9C-101B-9397-08002B2CF9AE}" pid="4" name="LastSaved">
    <vt:filetime>2024-05-22T00:00:00Z</vt:filetime>
  </property>
  <property fmtid="{D5CDD505-2E9C-101B-9397-08002B2CF9AE}" pid="5" name="Producer">
    <vt:lpwstr>Microsoft® PowerPoint® 2021</vt:lpwstr>
  </property>
</Properties>
</file>